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9" r:id="rId4"/>
    <p:sldId id="258" r:id="rId5"/>
    <p:sldId id="261" r:id="rId6"/>
    <p:sldId id="268"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kshit\OneDrive\Desktop\case%20studies\3%20Marketing%20Campaign%20Results\marketing_data%20cleaned.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08524940513386"/>
          <c:y val="0.10968659738356132"/>
          <c:w val="0.87280057728441895"/>
          <c:h val="0.76383451512724998"/>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527"/>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D3B-4F2E-85F4-80D47D3462B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[1]marketing_data!$E$2:$E$2241</c:f>
              <c:numCache>
                <c:formatCode>General</c:formatCode>
                <c:ptCount val="2240"/>
                <c:pt idx="0">
                  <c:v>84835</c:v>
                </c:pt>
                <c:pt idx="1">
                  <c:v>57091</c:v>
                </c:pt>
                <c:pt idx="2">
                  <c:v>67267</c:v>
                </c:pt>
                <c:pt idx="3">
                  <c:v>32474</c:v>
                </c:pt>
                <c:pt idx="4">
                  <c:v>21474</c:v>
                </c:pt>
                <c:pt idx="5">
                  <c:v>71691</c:v>
                </c:pt>
                <c:pt idx="6">
                  <c:v>63564</c:v>
                </c:pt>
                <c:pt idx="7">
                  <c:v>44931</c:v>
                </c:pt>
                <c:pt idx="8">
                  <c:v>65324</c:v>
                </c:pt>
                <c:pt idx="9">
                  <c:v>65324</c:v>
                </c:pt>
                <c:pt idx="10">
                  <c:v>81044</c:v>
                </c:pt>
                <c:pt idx="11">
                  <c:v>62499</c:v>
                </c:pt>
                <c:pt idx="12">
                  <c:v>67786</c:v>
                </c:pt>
                <c:pt idx="13">
                  <c:v>26872</c:v>
                </c:pt>
                <c:pt idx="14">
                  <c:v>4428</c:v>
                </c:pt>
                <c:pt idx="15">
                  <c:v>54809</c:v>
                </c:pt>
                <c:pt idx="16">
                  <c:v>54809</c:v>
                </c:pt>
                <c:pt idx="17">
                  <c:v>32173</c:v>
                </c:pt>
                <c:pt idx="18">
                  <c:v>47823</c:v>
                </c:pt>
                <c:pt idx="19">
                  <c:v>30523</c:v>
                </c:pt>
                <c:pt idx="20">
                  <c:v>36634</c:v>
                </c:pt>
                <c:pt idx="21">
                  <c:v>43456</c:v>
                </c:pt>
                <c:pt idx="22">
                  <c:v>40662</c:v>
                </c:pt>
                <c:pt idx="23">
                  <c:v>49544</c:v>
                </c:pt>
                <c:pt idx="24">
                  <c:v>57731</c:v>
                </c:pt>
                <c:pt idx="25">
                  <c:v>33168</c:v>
                </c:pt>
                <c:pt idx="26">
                  <c:v>54450</c:v>
                </c:pt>
                <c:pt idx="27">
                  <c:v>54450</c:v>
                </c:pt>
                <c:pt idx="28">
                  <c:v>35340</c:v>
                </c:pt>
                <c:pt idx="29">
                  <c:v>73170</c:v>
                </c:pt>
                <c:pt idx="30">
                  <c:v>65808</c:v>
                </c:pt>
                <c:pt idx="31">
                  <c:v>79529</c:v>
                </c:pt>
                <c:pt idx="32">
                  <c:v>34578</c:v>
                </c:pt>
                <c:pt idx="33">
                  <c:v>46374</c:v>
                </c:pt>
                <c:pt idx="34">
                  <c:v>18351</c:v>
                </c:pt>
                <c:pt idx="35">
                  <c:v>95169</c:v>
                </c:pt>
                <c:pt idx="36">
                  <c:v>65370</c:v>
                </c:pt>
                <c:pt idx="37">
                  <c:v>39228</c:v>
                </c:pt>
                <c:pt idx="38">
                  <c:v>84865</c:v>
                </c:pt>
                <c:pt idx="39">
                  <c:v>61314</c:v>
                </c:pt>
                <c:pt idx="40">
                  <c:v>21359</c:v>
                </c:pt>
                <c:pt idx="41">
                  <c:v>66465</c:v>
                </c:pt>
                <c:pt idx="42">
                  <c:v>81698</c:v>
                </c:pt>
                <c:pt idx="43">
                  <c:v>39146</c:v>
                </c:pt>
                <c:pt idx="44">
                  <c:v>25959</c:v>
                </c:pt>
                <c:pt idx="45">
                  <c:v>64260</c:v>
                </c:pt>
                <c:pt idx="46">
                  <c:v>32300</c:v>
                </c:pt>
                <c:pt idx="47">
                  <c:v>74806</c:v>
                </c:pt>
                <c:pt idx="48">
                  <c:v>72967</c:v>
                </c:pt>
                <c:pt idx="49">
                  <c:v>48904</c:v>
                </c:pt>
                <c:pt idx="50">
                  <c:v>14796</c:v>
                </c:pt>
                <c:pt idx="51">
                  <c:v>66991</c:v>
                </c:pt>
                <c:pt idx="52">
                  <c:v>52195</c:v>
                </c:pt>
                <c:pt idx="53">
                  <c:v>90369</c:v>
                </c:pt>
                <c:pt idx="54">
                  <c:v>18393</c:v>
                </c:pt>
                <c:pt idx="55">
                  <c:v>47139</c:v>
                </c:pt>
                <c:pt idx="56">
                  <c:v>38576</c:v>
                </c:pt>
                <c:pt idx="57">
                  <c:v>61905</c:v>
                </c:pt>
                <c:pt idx="58">
                  <c:v>83715</c:v>
                </c:pt>
                <c:pt idx="59">
                  <c:v>60597</c:v>
                </c:pt>
                <c:pt idx="60">
                  <c:v>6560</c:v>
                </c:pt>
                <c:pt idx="61">
                  <c:v>48330</c:v>
                </c:pt>
                <c:pt idx="62">
                  <c:v>38236</c:v>
                </c:pt>
                <c:pt idx="63">
                  <c:v>22701</c:v>
                </c:pt>
                <c:pt idx="64">
                  <c:v>53367</c:v>
                </c:pt>
                <c:pt idx="65">
                  <c:v>34728</c:v>
                </c:pt>
                <c:pt idx="66">
                  <c:v>63915</c:v>
                </c:pt>
                <c:pt idx="67">
                  <c:v>82504</c:v>
                </c:pt>
                <c:pt idx="68">
                  <c:v>38578</c:v>
                </c:pt>
                <c:pt idx="69">
                  <c:v>38578</c:v>
                </c:pt>
                <c:pt idx="70">
                  <c:v>79174</c:v>
                </c:pt>
                <c:pt idx="71">
                  <c:v>81975</c:v>
                </c:pt>
                <c:pt idx="72">
                  <c:v>43263</c:v>
                </c:pt>
                <c:pt idx="73">
                  <c:v>27242</c:v>
                </c:pt>
                <c:pt idx="74">
                  <c:v>76445</c:v>
                </c:pt>
                <c:pt idx="75">
                  <c:v>75276</c:v>
                </c:pt>
                <c:pt idx="76">
                  <c:v>34213</c:v>
                </c:pt>
                <c:pt idx="77">
                  <c:v>72335</c:v>
                </c:pt>
                <c:pt idx="78">
                  <c:v>79143</c:v>
                </c:pt>
                <c:pt idx="79">
                  <c:v>27469</c:v>
                </c:pt>
                <c:pt idx="80">
                  <c:v>68695</c:v>
                </c:pt>
                <c:pt idx="81">
                  <c:v>68695</c:v>
                </c:pt>
                <c:pt idx="82">
                  <c:v>50388</c:v>
                </c:pt>
                <c:pt idx="83">
                  <c:v>77622</c:v>
                </c:pt>
                <c:pt idx="84">
                  <c:v>46102</c:v>
                </c:pt>
                <c:pt idx="85">
                  <c:v>31859</c:v>
                </c:pt>
                <c:pt idx="86">
                  <c:v>23830</c:v>
                </c:pt>
                <c:pt idx="87">
                  <c:v>24639</c:v>
                </c:pt>
                <c:pt idx="88">
                  <c:v>71604</c:v>
                </c:pt>
                <c:pt idx="89">
                  <c:v>27255</c:v>
                </c:pt>
                <c:pt idx="90">
                  <c:v>55375</c:v>
                </c:pt>
                <c:pt idx="91">
                  <c:v>77037</c:v>
                </c:pt>
                <c:pt idx="92">
                  <c:v>24163</c:v>
                </c:pt>
                <c:pt idx="93">
                  <c:v>69476</c:v>
                </c:pt>
                <c:pt idx="94">
                  <c:v>72063</c:v>
                </c:pt>
                <c:pt idx="95">
                  <c:v>58646</c:v>
                </c:pt>
                <c:pt idx="96">
                  <c:v>58646</c:v>
                </c:pt>
                <c:pt idx="97">
                  <c:v>47570</c:v>
                </c:pt>
                <c:pt idx="98">
                  <c:v>80011</c:v>
                </c:pt>
                <c:pt idx="99">
                  <c:v>54998</c:v>
                </c:pt>
                <c:pt idx="100">
                  <c:v>60200</c:v>
                </c:pt>
                <c:pt idx="101">
                  <c:v>63211</c:v>
                </c:pt>
                <c:pt idx="102">
                  <c:v>48432</c:v>
                </c:pt>
                <c:pt idx="103">
                  <c:v>48432</c:v>
                </c:pt>
                <c:pt idx="104">
                  <c:v>48432</c:v>
                </c:pt>
                <c:pt idx="105">
                  <c:v>62845</c:v>
                </c:pt>
                <c:pt idx="106">
                  <c:v>62845</c:v>
                </c:pt>
                <c:pt idx="107">
                  <c:v>65220</c:v>
                </c:pt>
                <c:pt idx="108">
                  <c:v>74214</c:v>
                </c:pt>
                <c:pt idx="109">
                  <c:v>96547</c:v>
                </c:pt>
                <c:pt idx="110">
                  <c:v>53863</c:v>
                </c:pt>
                <c:pt idx="111">
                  <c:v>50447</c:v>
                </c:pt>
                <c:pt idx="112">
                  <c:v>37716</c:v>
                </c:pt>
                <c:pt idx="113">
                  <c:v>45203</c:v>
                </c:pt>
                <c:pt idx="114">
                  <c:v>37368</c:v>
                </c:pt>
                <c:pt idx="115">
                  <c:v>67225</c:v>
                </c:pt>
                <c:pt idx="116">
                  <c:v>65104</c:v>
                </c:pt>
                <c:pt idx="117">
                  <c:v>65104</c:v>
                </c:pt>
                <c:pt idx="118">
                  <c:v>81698</c:v>
                </c:pt>
                <c:pt idx="119">
                  <c:v>70566</c:v>
                </c:pt>
                <c:pt idx="120">
                  <c:v>69096</c:v>
                </c:pt>
                <c:pt idx="121">
                  <c:v>71434</c:v>
                </c:pt>
                <c:pt idx="122">
                  <c:v>33039</c:v>
                </c:pt>
                <c:pt idx="123">
                  <c:v>33039</c:v>
                </c:pt>
                <c:pt idx="124">
                  <c:v>46610</c:v>
                </c:pt>
                <c:pt idx="125">
                  <c:v>49967</c:v>
                </c:pt>
                <c:pt idx="126">
                  <c:v>53359</c:v>
                </c:pt>
                <c:pt idx="127">
                  <c:v>49505</c:v>
                </c:pt>
                <c:pt idx="128">
                  <c:v>68657</c:v>
                </c:pt>
                <c:pt idx="129">
                  <c:v>72071</c:v>
                </c:pt>
                <c:pt idx="130">
                  <c:v>72071</c:v>
                </c:pt>
                <c:pt idx="131">
                  <c:v>59235</c:v>
                </c:pt>
                <c:pt idx="132">
                  <c:v>21994</c:v>
                </c:pt>
                <c:pt idx="133">
                  <c:v>21994</c:v>
                </c:pt>
                <c:pt idx="135">
                  <c:v>69209</c:v>
                </c:pt>
                <c:pt idx="136">
                  <c:v>31928</c:v>
                </c:pt>
                <c:pt idx="137">
                  <c:v>74004</c:v>
                </c:pt>
                <c:pt idx="138">
                  <c:v>30390</c:v>
                </c:pt>
                <c:pt idx="139">
                  <c:v>21355</c:v>
                </c:pt>
                <c:pt idx="140">
                  <c:v>26304</c:v>
                </c:pt>
                <c:pt idx="141">
                  <c:v>85710</c:v>
                </c:pt>
                <c:pt idx="142">
                  <c:v>102692</c:v>
                </c:pt>
                <c:pt idx="143">
                  <c:v>58350</c:v>
                </c:pt>
                <c:pt idx="144">
                  <c:v>7500</c:v>
                </c:pt>
                <c:pt idx="145">
                  <c:v>18890</c:v>
                </c:pt>
                <c:pt idx="146">
                  <c:v>20425</c:v>
                </c:pt>
                <c:pt idx="147">
                  <c:v>20425</c:v>
                </c:pt>
                <c:pt idx="148">
                  <c:v>41437</c:v>
                </c:pt>
                <c:pt idx="149">
                  <c:v>49912</c:v>
                </c:pt>
                <c:pt idx="150">
                  <c:v>49912</c:v>
                </c:pt>
                <c:pt idx="151">
                  <c:v>79823</c:v>
                </c:pt>
                <c:pt idx="152">
                  <c:v>85683</c:v>
                </c:pt>
                <c:pt idx="153">
                  <c:v>47025</c:v>
                </c:pt>
                <c:pt idx="154">
                  <c:v>68397</c:v>
                </c:pt>
                <c:pt idx="155">
                  <c:v>38175</c:v>
                </c:pt>
                <c:pt idx="156">
                  <c:v>46423</c:v>
                </c:pt>
                <c:pt idx="157">
                  <c:v>46423</c:v>
                </c:pt>
                <c:pt idx="158">
                  <c:v>30560</c:v>
                </c:pt>
                <c:pt idx="159">
                  <c:v>30560</c:v>
                </c:pt>
                <c:pt idx="160">
                  <c:v>60152</c:v>
                </c:pt>
                <c:pt idx="161">
                  <c:v>29672</c:v>
                </c:pt>
                <c:pt idx="162">
                  <c:v>29672</c:v>
                </c:pt>
                <c:pt idx="163">
                  <c:v>70321</c:v>
                </c:pt>
                <c:pt idx="164">
                  <c:v>56181</c:v>
                </c:pt>
                <c:pt idx="165">
                  <c:v>24279</c:v>
                </c:pt>
                <c:pt idx="166">
                  <c:v>68462</c:v>
                </c:pt>
                <c:pt idx="167">
                  <c:v>55424</c:v>
                </c:pt>
                <c:pt idx="168">
                  <c:v>49094</c:v>
                </c:pt>
                <c:pt idx="169">
                  <c:v>59184</c:v>
                </c:pt>
                <c:pt idx="170">
                  <c:v>67430</c:v>
                </c:pt>
                <c:pt idx="171">
                  <c:v>30522</c:v>
                </c:pt>
                <c:pt idx="172">
                  <c:v>31878</c:v>
                </c:pt>
                <c:pt idx="173">
                  <c:v>83528</c:v>
                </c:pt>
                <c:pt idx="174">
                  <c:v>90300</c:v>
                </c:pt>
                <c:pt idx="175">
                  <c:v>68092</c:v>
                </c:pt>
                <c:pt idx="176">
                  <c:v>53761</c:v>
                </c:pt>
                <c:pt idx="177">
                  <c:v>52845</c:v>
                </c:pt>
                <c:pt idx="178">
                  <c:v>24027</c:v>
                </c:pt>
                <c:pt idx="179">
                  <c:v>7500</c:v>
                </c:pt>
                <c:pt idx="180">
                  <c:v>42586</c:v>
                </c:pt>
                <c:pt idx="181">
                  <c:v>42586</c:v>
                </c:pt>
                <c:pt idx="182">
                  <c:v>9722</c:v>
                </c:pt>
                <c:pt idx="183">
                  <c:v>86836</c:v>
                </c:pt>
                <c:pt idx="184">
                  <c:v>30467</c:v>
                </c:pt>
                <c:pt idx="185">
                  <c:v>54549</c:v>
                </c:pt>
                <c:pt idx="186">
                  <c:v>19444</c:v>
                </c:pt>
                <c:pt idx="187">
                  <c:v>69245</c:v>
                </c:pt>
                <c:pt idx="188">
                  <c:v>72968</c:v>
                </c:pt>
                <c:pt idx="189">
                  <c:v>48686</c:v>
                </c:pt>
                <c:pt idx="190">
                  <c:v>73687</c:v>
                </c:pt>
                <c:pt idx="191">
                  <c:v>82716</c:v>
                </c:pt>
                <c:pt idx="192">
                  <c:v>35523</c:v>
                </c:pt>
                <c:pt idx="193">
                  <c:v>60554</c:v>
                </c:pt>
                <c:pt idx="194">
                  <c:v>64090</c:v>
                </c:pt>
                <c:pt idx="195">
                  <c:v>61559</c:v>
                </c:pt>
                <c:pt idx="196">
                  <c:v>71670</c:v>
                </c:pt>
                <c:pt idx="197">
                  <c:v>67680</c:v>
                </c:pt>
                <c:pt idx="198">
                  <c:v>54386</c:v>
                </c:pt>
                <c:pt idx="199">
                  <c:v>64108</c:v>
                </c:pt>
                <c:pt idx="200">
                  <c:v>69702</c:v>
                </c:pt>
                <c:pt idx="201">
                  <c:v>47958</c:v>
                </c:pt>
                <c:pt idx="202">
                  <c:v>67716</c:v>
                </c:pt>
                <c:pt idx="203">
                  <c:v>34600</c:v>
                </c:pt>
                <c:pt idx="204">
                  <c:v>34600</c:v>
                </c:pt>
                <c:pt idx="205">
                  <c:v>48752</c:v>
                </c:pt>
                <c:pt idx="206">
                  <c:v>15716</c:v>
                </c:pt>
                <c:pt idx="207">
                  <c:v>46610</c:v>
                </c:pt>
                <c:pt idx="208">
                  <c:v>74985</c:v>
                </c:pt>
                <c:pt idx="209">
                  <c:v>45576</c:v>
                </c:pt>
                <c:pt idx="210">
                  <c:v>113734</c:v>
                </c:pt>
                <c:pt idx="211">
                  <c:v>57100</c:v>
                </c:pt>
                <c:pt idx="212">
                  <c:v>24434</c:v>
                </c:pt>
                <c:pt idx="213">
                  <c:v>37126</c:v>
                </c:pt>
                <c:pt idx="214">
                  <c:v>45160</c:v>
                </c:pt>
                <c:pt idx="215">
                  <c:v>33178</c:v>
                </c:pt>
                <c:pt idx="216">
                  <c:v>64866</c:v>
                </c:pt>
                <c:pt idx="217">
                  <c:v>34176</c:v>
                </c:pt>
                <c:pt idx="218">
                  <c:v>50014</c:v>
                </c:pt>
                <c:pt idx="219">
                  <c:v>92344</c:v>
                </c:pt>
                <c:pt idx="220">
                  <c:v>55282</c:v>
                </c:pt>
                <c:pt idx="221">
                  <c:v>48799</c:v>
                </c:pt>
                <c:pt idx="222">
                  <c:v>84169</c:v>
                </c:pt>
                <c:pt idx="223">
                  <c:v>84169</c:v>
                </c:pt>
                <c:pt idx="224">
                  <c:v>39763</c:v>
                </c:pt>
                <c:pt idx="225">
                  <c:v>74165</c:v>
                </c:pt>
                <c:pt idx="226">
                  <c:v>42720</c:v>
                </c:pt>
                <c:pt idx="227">
                  <c:v>65275</c:v>
                </c:pt>
                <c:pt idx="228">
                  <c:v>36443</c:v>
                </c:pt>
                <c:pt idx="229">
                  <c:v>43776</c:v>
                </c:pt>
                <c:pt idx="230">
                  <c:v>56046</c:v>
                </c:pt>
                <c:pt idx="231">
                  <c:v>65148</c:v>
                </c:pt>
                <c:pt idx="232">
                  <c:v>49431</c:v>
                </c:pt>
                <c:pt idx="233">
                  <c:v>32583</c:v>
                </c:pt>
                <c:pt idx="234">
                  <c:v>16653</c:v>
                </c:pt>
                <c:pt idx="235">
                  <c:v>26850</c:v>
                </c:pt>
                <c:pt idx="236">
                  <c:v>51287</c:v>
                </c:pt>
                <c:pt idx="237">
                  <c:v>43050</c:v>
                </c:pt>
                <c:pt idx="238">
                  <c:v>73448</c:v>
                </c:pt>
                <c:pt idx="239">
                  <c:v>17256</c:v>
                </c:pt>
                <c:pt idx="240">
                  <c:v>86429</c:v>
                </c:pt>
                <c:pt idx="241">
                  <c:v>33569</c:v>
                </c:pt>
                <c:pt idx="242">
                  <c:v>25130</c:v>
                </c:pt>
                <c:pt idx="243">
                  <c:v>62998</c:v>
                </c:pt>
                <c:pt idx="244">
                  <c:v>26907</c:v>
                </c:pt>
                <c:pt idx="245">
                  <c:v>26907</c:v>
                </c:pt>
                <c:pt idx="246">
                  <c:v>45579</c:v>
                </c:pt>
                <c:pt idx="247">
                  <c:v>47320</c:v>
                </c:pt>
                <c:pt idx="248">
                  <c:v>70179</c:v>
                </c:pt>
                <c:pt idx="249">
                  <c:v>70179</c:v>
                </c:pt>
                <c:pt idx="250">
                  <c:v>28072</c:v>
                </c:pt>
                <c:pt idx="251">
                  <c:v>50501</c:v>
                </c:pt>
                <c:pt idx="252">
                  <c:v>58917</c:v>
                </c:pt>
                <c:pt idx="253">
                  <c:v>69372</c:v>
                </c:pt>
                <c:pt idx="254">
                  <c:v>35178</c:v>
                </c:pt>
                <c:pt idx="255">
                  <c:v>35178</c:v>
                </c:pt>
                <c:pt idx="256">
                  <c:v>75693</c:v>
                </c:pt>
                <c:pt idx="257">
                  <c:v>69109</c:v>
                </c:pt>
                <c:pt idx="258">
                  <c:v>69109</c:v>
                </c:pt>
                <c:pt idx="259">
                  <c:v>80134</c:v>
                </c:pt>
                <c:pt idx="260">
                  <c:v>64713</c:v>
                </c:pt>
                <c:pt idx="261">
                  <c:v>41411</c:v>
                </c:pt>
                <c:pt idx="263">
                  <c:v>55521</c:v>
                </c:pt>
                <c:pt idx="264">
                  <c:v>43795</c:v>
                </c:pt>
                <c:pt idx="265">
                  <c:v>22070</c:v>
                </c:pt>
                <c:pt idx="266">
                  <c:v>36408</c:v>
                </c:pt>
                <c:pt idx="267">
                  <c:v>34026</c:v>
                </c:pt>
                <c:pt idx="268">
                  <c:v>34026</c:v>
                </c:pt>
                <c:pt idx="269">
                  <c:v>46049</c:v>
                </c:pt>
                <c:pt idx="270">
                  <c:v>35641</c:v>
                </c:pt>
                <c:pt idx="271">
                  <c:v>32414</c:v>
                </c:pt>
                <c:pt idx="272">
                  <c:v>59821</c:v>
                </c:pt>
                <c:pt idx="273">
                  <c:v>34968</c:v>
                </c:pt>
                <c:pt idx="274">
                  <c:v>56320</c:v>
                </c:pt>
                <c:pt idx="275">
                  <c:v>70091</c:v>
                </c:pt>
                <c:pt idx="276">
                  <c:v>46097</c:v>
                </c:pt>
                <c:pt idx="277">
                  <c:v>41003</c:v>
                </c:pt>
                <c:pt idx="278">
                  <c:v>44911</c:v>
                </c:pt>
                <c:pt idx="279">
                  <c:v>33249</c:v>
                </c:pt>
                <c:pt idx="280">
                  <c:v>33249</c:v>
                </c:pt>
                <c:pt idx="281">
                  <c:v>42873</c:v>
                </c:pt>
                <c:pt idx="282">
                  <c:v>51039</c:v>
                </c:pt>
                <c:pt idx="283">
                  <c:v>78952</c:v>
                </c:pt>
                <c:pt idx="284">
                  <c:v>29435</c:v>
                </c:pt>
                <c:pt idx="285">
                  <c:v>79865</c:v>
                </c:pt>
                <c:pt idx="286">
                  <c:v>34176</c:v>
                </c:pt>
                <c:pt idx="287">
                  <c:v>34176</c:v>
                </c:pt>
                <c:pt idx="288">
                  <c:v>65968</c:v>
                </c:pt>
                <c:pt idx="289">
                  <c:v>86424</c:v>
                </c:pt>
                <c:pt idx="290">
                  <c:v>67272</c:v>
                </c:pt>
                <c:pt idx="291">
                  <c:v>78499</c:v>
                </c:pt>
                <c:pt idx="292">
                  <c:v>77044</c:v>
                </c:pt>
                <c:pt idx="293">
                  <c:v>70515</c:v>
                </c:pt>
                <c:pt idx="294">
                  <c:v>17459</c:v>
                </c:pt>
                <c:pt idx="295">
                  <c:v>80336</c:v>
                </c:pt>
                <c:pt idx="296">
                  <c:v>15759</c:v>
                </c:pt>
                <c:pt idx="297">
                  <c:v>26326</c:v>
                </c:pt>
                <c:pt idx="298">
                  <c:v>62061</c:v>
                </c:pt>
                <c:pt idx="299">
                  <c:v>5305</c:v>
                </c:pt>
                <c:pt idx="300">
                  <c:v>75777</c:v>
                </c:pt>
                <c:pt idx="301">
                  <c:v>75777</c:v>
                </c:pt>
                <c:pt idx="302">
                  <c:v>71499</c:v>
                </c:pt>
                <c:pt idx="303">
                  <c:v>31626</c:v>
                </c:pt>
                <c:pt idx="304">
                  <c:v>42670</c:v>
                </c:pt>
                <c:pt idx="305">
                  <c:v>83917</c:v>
                </c:pt>
                <c:pt idx="306">
                  <c:v>41021</c:v>
                </c:pt>
                <c:pt idx="307">
                  <c:v>79456</c:v>
                </c:pt>
                <c:pt idx="308">
                  <c:v>78789</c:v>
                </c:pt>
                <c:pt idx="309">
                  <c:v>50870</c:v>
                </c:pt>
                <c:pt idx="310">
                  <c:v>35876</c:v>
                </c:pt>
                <c:pt idx="311">
                  <c:v>23539</c:v>
                </c:pt>
                <c:pt idx="312">
                  <c:v>32557</c:v>
                </c:pt>
                <c:pt idx="313">
                  <c:v>62466</c:v>
                </c:pt>
                <c:pt idx="314">
                  <c:v>62466</c:v>
                </c:pt>
                <c:pt idx="315">
                  <c:v>54198</c:v>
                </c:pt>
                <c:pt idx="316">
                  <c:v>82170</c:v>
                </c:pt>
                <c:pt idx="317">
                  <c:v>61798</c:v>
                </c:pt>
                <c:pt idx="318">
                  <c:v>15253</c:v>
                </c:pt>
                <c:pt idx="319">
                  <c:v>78285</c:v>
                </c:pt>
                <c:pt idx="320">
                  <c:v>62535</c:v>
                </c:pt>
                <c:pt idx="321">
                  <c:v>27190</c:v>
                </c:pt>
                <c:pt idx="322">
                  <c:v>48985</c:v>
                </c:pt>
                <c:pt idx="323">
                  <c:v>72940</c:v>
                </c:pt>
                <c:pt idx="324">
                  <c:v>36145</c:v>
                </c:pt>
                <c:pt idx="325">
                  <c:v>157146</c:v>
                </c:pt>
                <c:pt idx="326">
                  <c:v>81843</c:v>
                </c:pt>
                <c:pt idx="327">
                  <c:v>41883</c:v>
                </c:pt>
                <c:pt idx="328">
                  <c:v>45759</c:v>
                </c:pt>
                <c:pt idx="329">
                  <c:v>45759</c:v>
                </c:pt>
                <c:pt idx="330">
                  <c:v>78394</c:v>
                </c:pt>
                <c:pt idx="331">
                  <c:v>30279</c:v>
                </c:pt>
                <c:pt idx="332">
                  <c:v>30279</c:v>
                </c:pt>
                <c:pt idx="333">
                  <c:v>31880</c:v>
                </c:pt>
                <c:pt idx="334">
                  <c:v>60208</c:v>
                </c:pt>
                <c:pt idx="335">
                  <c:v>78687</c:v>
                </c:pt>
                <c:pt idx="336">
                  <c:v>37401</c:v>
                </c:pt>
                <c:pt idx="337">
                  <c:v>37401</c:v>
                </c:pt>
                <c:pt idx="338">
                  <c:v>75315</c:v>
                </c:pt>
                <c:pt idx="339">
                  <c:v>69263</c:v>
                </c:pt>
                <c:pt idx="340">
                  <c:v>78569</c:v>
                </c:pt>
                <c:pt idx="341">
                  <c:v>57705</c:v>
                </c:pt>
                <c:pt idx="342">
                  <c:v>74805</c:v>
                </c:pt>
                <c:pt idx="343">
                  <c:v>66426</c:v>
                </c:pt>
                <c:pt idx="344">
                  <c:v>51529</c:v>
                </c:pt>
                <c:pt idx="345">
                  <c:v>18100</c:v>
                </c:pt>
                <c:pt idx="346">
                  <c:v>59601</c:v>
                </c:pt>
                <c:pt idx="347">
                  <c:v>20981</c:v>
                </c:pt>
                <c:pt idx="348">
                  <c:v>74068</c:v>
                </c:pt>
                <c:pt idx="349">
                  <c:v>36790</c:v>
                </c:pt>
                <c:pt idx="350">
                  <c:v>18793</c:v>
                </c:pt>
                <c:pt idx="351">
                  <c:v>27421</c:v>
                </c:pt>
                <c:pt idx="352">
                  <c:v>30675</c:v>
                </c:pt>
                <c:pt idx="353">
                  <c:v>83145</c:v>
                </c:pt>
                <c:pt idx="354">
                  <c:v>34053</c:v>
                </c:pt>
                <c:pt idx="355">
                  <c:v>31788</c:v>
                </c:pt>
                <c:pt idx="356">
                  <c:v>45894</c:v>
                </c:pt>
                <c:pt idx="357">
                  <c:v>41986</c:v>
                </c:pt>
                <c:pt idx="358">
                  <c:v>42769</c:v>
                </c:pt>
                <c:pt idx="359">
                  <c:v>58582</c:v>
                </c:pt>
                <c:pt idx="360">
                  <c:v>49096</c:v>
                </c:pt>
                <c:pt idx="361">
                  <c:v>76412</c:v>
                </c:pt>
                <c:pt idx="362">
                  <c:v>18929</c:v>
                </c:pt>
                <c:pt idx="363">
                  <c:v>18929</c:v>
                </c:pt>
                <c:pt idx="364">
                  <c:v>18929</c:v>
                </c:pt>
                <c:pt idx="365">
                  <c:v>21888</c:v>
                </c:pt>
                <c:pt idx="366">
                  <c:v>41580</c:v>
                </c:pt>
                <c:pt idx="367">
                  <c:v>31605</c:v>
                </c:pt>
                <c:pt idx="368">
                  <c:v>25509</c:v>
                </c:pt>
                <c:pt idx="369">
                  <c:v>25509</c:v>
                </c:pt>
                <c:pt idx="370">
                  <c:v>33051</c:v>
                </c:pt>
                <c:pt idx="371">
                  <c:v>28764</c:v>
                </c:pt>
                <c:pt idx="372">
                  <c:v>32146</c:v>
                </c:pt>
                <c:pt idx="373">
                  <c:v>22148</c:v>
                </c:pt>
                <c:pt idx="374">
                  <c:v>36781</c:v>
                </c:pt>
                <c:pt idx="375">
                  <c:v>54197</c:v>
                </c:pt>
                <c:pt idx="376">
                  <c:v>93790</c:v>
                </c:pt>
                <c:pt idx="377">
                  <c:v>24762</c:v>
                </c:pt>
                <c:pt idx="378">
                  <c:v>30477</c:v>
                </c:pt>
                <c:pt idx="379">
                  <c:v>11448</c:v>
                </c:pt>
                <c:pt idx="380">
                  <c:v>70844</c:v>
                </c:pt>
                <c:pt idx="381">
                  <c:v>30828</c:v>
                </c:pt>
                <c:pt idx="382">
                  <c:v>62513</c:v>
                </c:pt>
                <c:pt idx="383">
                  <c:v>27733</c:v>
                </c:pt>
                <c:pt idx="384">
                  <c:v>39435</c:v>
                </c:pt>
                <c:pt idx="385">
                  <c:v>75345</c:v>
                </c:pt>
                <c:pt idx="386">
                  <c:v>20491</c:v>
                </c:pt>
                <c:pt idx="387">
                  <c:v>36715</c:v>
                </c:pt>
                <c:pt idx="388">
                  <c:v>71706</c:v>
                </c:pt>
                <c:pt idx="389">
                  <c:v>69063</c:v>
                </c:pt>
                <c:pt idx="390">
                  <c:v>24645</c:v>
                </c:pt>
                <c:pt idx="391">
                  <c:v>35797</c:v>
                </c:pt>
                <c:pt idx="392">
                  <c:v>44078</c:v>
                </c:pt>
                <c:pt idx="393">
                  <c:v>26954</c:v>
                </c:pt>
                <c:pt idx="395">
                  <c:v>38887</c:v>
                </c:pt>
                <c:pt idx="396">
                  <c:v>65463</c:v>
                </c:pt>
                <c:pt idx="397">
                  <c:v>53537</c:v>
                </c:pt>
                <c:pt idx="398">
                  <c:v>36230</c:v>
                </c:pt>
                <c:pt idx="399">
                  <c:v>80763</c:v>
                </c:pt>
                <c:pt idx="400">
                  <c:v>60585</c:v>
                </c:pt>
                <c:pt idx="401">
                  <c:v>49166</c:v>
                </c:pt>
                <c:pt idx="402">
                  <c:v>75261</c:v>
                </c:pt>
                <c:pt idx="403">
                  <c:v>89891</c:v>
                </c:pt>
                <c:pt idx="404">
                  <c:v>72828</c:v>
                </c:pt>
                <c:pt idx="405">
                  <c:v>75278</c:v>
                </c:pt>
                <c:pt idx="406">
                  <c:v>38557</c:v>
                </c:pt>
                <c:pt idx="407">
                  <c:v>81300</c:v>
                </c:pt>
                <c:pt idx="408">
                  <c:v>60161</c:v>
                </c:pt>
                <c:pt idx="409">
                  <c:v>69389</c:v>
                </c:pt>
                <c:pt idx="410">
                  <c:v>64497</c:v>
                </c:pt>
                <c:pt idx="411">
                  <c:v>61014</c:v>
                </c:pt>
                <c:pt idx="412">
                  <c:v>44319</c:v>
                </c:pt>
                <c:pt idx="413">
                  <c:v>53233</c:v>
                </c:pt>
                <c:pt idx="414">
                  <c:v>77972</c:v>
                </c:pt>
                <c:pt idx="415">
                  <c:v>81361</c:v>
                </c:pt>
                <c:pt idx="416">
                  <c:v>81361</c:v>
                </c:pt>
                <c:pt idx="417">
                  <c:v>25707</c:v>
                </c:pt>
                <c:pt idx="418">
                  <c:v>42403</c:v>
                </c:pt>
                <c:pt idx="419">
                  <c:v>65704</c:v>
                </c:pt>
                <c:pt idx="420">
                  <c:v>37406</c:v>
                </c:pt>
                <c:pt idx="421">
                  <c:v>39767</c:v>
                </c:pt>
                <c:pt idx="422">
                  <c:v>54210</c:v>
                </c:pt>
                <c:pt idx="423">
                  <c:v>57136</c:v>
                </c:pt>
                <c:pt idx="424">
                  <c:v>40794</c:v>
                </c:pt>
                <c:pt idx="425">
                  <c:v>83003</c:v>
                </c:pt>
                <c:pt idx="426">
                  <c:v>89058</c:v>
                </c:pt>
                <c:pt idx="427">
                  <c:v>20193</c:v>
                </c:pt>
                <c:pt idx="428">
                  <c:v>72099</c:v>
                </c:pt>
                <c:pt idx="429">
                  <c:v>43824</c:v>
                </c:pt>
                <c:pt idx="430">
                  <c:v>66653</c:v>
                </c:pt>
                <c:pt idx="431">
                  <c:v>44359</c:v>
                </c:pt>
                <c:pt idx="432">
                  <c:v>79410</c:v>
                </c:pt>
                <c:pt idx="433">
                  <c:v>55842</c:v>
                </c:pt>
                <c:pt idx="434">
                  <c:v>79946</c:v>
                </c:pt>
                <c:pt idx="435">
                  <c:v>88194</c:v>
                </c:pt>
                <c:pt idx="436">
                  <c:v>80184</c:v>
                </c:pt>
                <c:pt idx="437">
                  <c:v>76982</c:v>
                </c:pt>
                <c:pt idx="438">
                  <c:v>65295</c:v>
                </c:pt>
                <c:pt idx="439">
                  <c:v>57100</c:v>
                </c:pt>
                <c:pt idx="440">
                  <c:v>29009</c:v>
                </c:pt>
                <c:pt idx="441">
                  <c:v>78931</c:v>
                </c:pt>
                <c:pt idx="442">
                  <c:v>7500</c:v>
                </c:pt>
                <c:pt idx="443">
                  <c:v>56939</c:v>
                </c:pt>
                <c:pt idx="444">
                  <c:v>64509</c:v>
                </c:pt>
                <c:pt idx="445">
                  <c:v>30093</c:v>
                </c:pt>
                <c:pt idx="446">
                  <c:v>30351</c:v>
                </c:pt>
                <c:pt idx="447">
                  <c:v>30351</c:v>
                </c:pt>
                <c:pt idx="448">
                  <c:v>38201</c:v>
                </c:pt>
                <c:pt idx="450">
                  <c:v>43974</c:v>
                </c:pt>
                <c:pt idx="451">
                  <c:v>38200</c:v>
                </c:pt>
                <c:pt idx="452">
                  <c:v>87305</c:v>
                </c:pt>
                <c:pt idx="453">
                  <c:v>16860</c:v>
                </c:pt>
                <c:pt idx="454">
                  <c:v>27213</c:v>
                </c:pt>
                <c:pt idx="455">
                  <c:v>7500</c:v>
                </c:pt>
                <c:pt idx="456">
                  <c:v>4861</c:v>
                </c:pt>
                <c:pt idx="457">
                  <c:v>38196</c:v>
                </c:pt>
                <c:pt idx="458">
                  <c:v>41145</c:v>
                </c:pt>
                <c:pt idx="459">
                  <c:v>38513</c:v>
                </c:pt>
                <c:pt idx="460">
                  <c:v>45688</c:v>
                </c:pt>
                <c:pt idx="461">
                  <c:v>77863</c:v>
                </c:pt>
                <c:pt idx="462">
                  <c:v>42169</c:v>
                </c:pt>
                <c:pt idx="463">
                  <c:v>45906</c:v>
                </c:pt>
                <c:pt idx="464">
                  <c:v>35388</c:v>
                </c:pt>
                <c:pt idx="465">
                  <c:v>80952</c:v>
                </c:pt>
                <c:pt idx="466">
                  <c:v>39898</c:v>
                </c:pt>
                <c:pt idx="467">
                  <c:v>39898</c:v>
                </c:pt>
                <c:pt idx="468">
                  <c:v>44051</c:v>
                </c:pt>
                <c:pt idx="469">
                  <c:v>86718</c:v>
                </c:pt>
                <c:pt idx="470">
                  <c:v>80141</c:v>
                </c:pt>
                <c:pt idx="471">
                  <c:v>58597</c:v>
                </c:pt>
                <c:pt idx="472">
                  <c:v>70356</c:v>
                </c:pt>
                <c:pt idx="473">
                  <c:v>46904</c:v>
                </c:pt>
                <c:pt idx="474">
                  <c:v>37760</c:v>
                </c:pt>
                <c:pt idx="475">
                  <c:v>37760</c:v>
                </c:pt>
                <c:pt idx="476">
                  <c:v>61839</c:v>
                </c:pt>
                <c:pt idx="477">
                  <c:v>29791</c:v>
                </c:pt>
                <c:pt idx="478">
                  <c:v>48918</c:v>
                </c:pt>
                <c:pt idx="479">
                  <c:v>48918</c:v>
                </c:pt>
                <c:pt idx="480">
                  <c:v>58692</c:v>
                </c:pt>
                <c:pt idx="481">
                  <c:v>39356</c:v>
                </c:pt>
                <c:pt idx="482">
                  <c:v>76234</c:v>
                </c:pt>
                <c:pt idx="483">
                  <c:v>55434</c:v>
                </c:pt>
                <c:pt idx="484">
                  <c:v>66835</c:v>
                </c:pt>
                <c:pt idx="485">
                  <c:v>66835</c:v>
                </c:pt>
                <c:pt idx="486">
                  <c:v>71965</c:v>
                </c:pt>
                <c:pt idx="487">
                  <c:v>74538</c:v>
                </c:pt>
                <c:pt idx="488">
                  <c:v>50002</c:v>
                </c:pt>
                <c:pt idx="489">
                  <c:v>53977</c:v>
                </c:pt>
                <c:pt idx="490">
                  <c:v>53977</c:v>
                </c:pt>
                <c:pt idx="491">
                  <c:v>69930</c:v>
                </c:pt>
                <c:pt idx="492">
                  <c:v>62981</c:v>
                </c:pt>
                <c:pt idx="493">
                  <c:v>46014</c:v>
                </c:pt>
                <c:pt idx="494">
                  <c:v>18227</c:v>
                </c:pt>
                <c:pt idx="495">
                  <c:v>65991</c:v>
                </c:pt>
                <c:pt idx="496">
                  <c:v>38808</c:v>
                </c:pt>
                <c:pt idx="497">
                  <c:v>160803</c:v>
                </c:pt>
                <c:pt idx="498">
                  <c:v>43783</c:v>
                </c:pt>
                <c:pt idx="499">
                  <c:v>30396</c:v>
                </c:pt>
                <c:pt idx="500">
                  <c:v>65526</c:v>
                </c:pt>
                <c:pt idx="501">
                  <c:v>65526</c:v>
                </c:pt>
                <c:pt idx="502">
                  <c:v>55956</c:v>
                </c:pt>
                <c:pt idx="503">
                  <c:v>55563</c:v>
                </c:pt>
                <c:pt idx="504">
                  <c:v>57236</c:v>
                </c:pt>
                <c:pt idx="505">
                  <c:v>89694</c:v>
                </c:pt>
                <c:pt idx="506">
                  <c:v>57420</c:v>
                </c:pt>
                <c:pt idx="507">
                  <c:v>33622</c:v>
                </c:pt>
                <c:pt idx="508">
                  <c:v>29999</c:v>
                </c:pt>
                <c:pt idx="509">
                  <c:v>31497</c:v>
                </c:pt>
                <c:pt idx="510">
                  <c:v>31497</c:v>
                </c:pt>
                <c:pt idx="511">
                  <c:v>36802</c:v>
                </c:pt>
                <c:pt idx="512">
                  <c:v>61671</c:v>
                </c:pt>
                <c:pt idx="513">
                  <c:v>60182</c:v>
                </c:pt>
                <c:pt idx="514">
                  <c:v>29732</c:v>
                </c:pt>
                <c:pt idx="515">
                  <c:v>45921</c:v>
                </c:pt>
                <c:pt idx="516">
                  <c:v>16529</c:v>
                </c:pt>
                <c:pt idx="517">
                  <c:v>98777</c:v>
                </c:pt>
                <c:pt idx="518">
                  <c:v>98777</c:v>
                </c:pt>
                <c:pt idx="519">
                  <c:v>77027</c:v>
                </c:pt>
                <c:pt idx="520">
                  <c:v>69139</c:v>
                </c:pt>
                <c:pt idx="521">
                  <c:v>69139</c:v>
                </c:pt>
                <c:pt idx="522">
                  <c:v>65169</c:v>
                </c:pt>
                <c:pt idx="523">
                  <c:v>40049</c:v>
                </c:pt>
                <c:pt idx="524">
                  <c:v>69755</c:v>
                </c:pt>
                <c:pt idx="526">
                  <c:v>54456</c:v>
                </c:pt>
                <c:pt idx="527">
                  <c:v>666666</c:v>
                </c:pt>
                <c:pt idx="528">
                  <c:v>60689</c:v>
                </c:pt>
                <c:pt idx="529">
                  <c:v>26487</c:v>
                </c:pt>
                <c:pt idx="530">
                  <c:v>28164</c:v>
                </c:pt>
                <c:pt idx="531">
                  <c:v>22585</c:v>
                </c:pt>
                <c:pt idx="532">
                  <c:v>64795</c:v>
                </c:pt>
                <c:pt idx="533">
                  <c:v>42000</c:v>
                </c:pt>
                <c:pt idx="534">
                  <c:v>42000</c:v>
                </c:pt>
                <c:pt idx="535">
                  <c:v>70713</c:v>
                </c:pt>
                <c:pt idx="536">
                  <c:v>82800</c:v>
                </c:pt>
                <c:pt idx="537">
                  <c:v>82800</c:v>
                </c:pt>
                <c:pt idx="538">
                  <c:v>30801</c:v>
                </c:pt>
                <c:pt idx="539">
                  <c:v>83891</c:v>
                </c:pt>
                <c:pt idx="540">
                  <c:v>38054</c:v>
                </c:pt>
                <c:pt idx="541">
                  <c:v>14045</c:v>
                </c:pt>
                <c:pt idx="542">
                  <c:v>44155</c:v>
                </c:pt>
                <c:pt idx="543">
                  <c:v>57642</c:v>
                </c:pt>
                <c:pt idx="544">
                  <c:v>31353</c:v>
                </c:pt>
                <c:pt idx="545">
                  <c:v>31353</c:v>
                </c:pt>
                <c:pt idx="546">
                  <c:v>41335</c:v>
                </c:pt>
                <c:pt idx="547">
                  <c:v>41335</c:v>
                </c:pt>
                <c:pt idx="548">
                  <c:v>40737</c:v>
                </c:pt>
                <c:pt idx="549">
                  <c:v>19789</c:v>
                </c:pt>
                <c:pt idx="550">
                  <c:v>35946</c:v>
                </c:pt>
                <c:pt idx="551">
                  <c:v>36262</c:v>
                </c:pt>
                <c:pt idx="552">
                  <c:v>44551</c:v>
                </c:pt>
                <c:pt idx="553">
                  <c:v>71367</c:v>
                </c:pt>
                <c:pt idx="554">
                  <c:v>71367</c:v>
                </c:pt>
                <c:pt idx="555">
                  <c:v>57957</c:v>
                </c:pt>
                <c:pt idx="556">
                  <c:v>50334</c:v>
                </c:pt>
                <c:pt idx="557">
                  <c:v>48150</c:v>
                </c:pt>
                <c:pt idx="558">
                  <c:v>56796</c:v>
                </c:pt>
                <c:pt idx="559">
                  <c:v>56796</c:v>
                </c:pt>
                <c:pt idx="560">
                  <c:v>52278</c:v>
                </c:pt>
                <c:pt idx="561">
                  <c:v>52278</c:v>
                </c:pt>
                <c:pt idx="562">
                  <c:v>7500</c:v>
                </c:pt>
                <c:pt idx="563">
                  <c:v>33444</c:v>
                </c:pt>
                <c:pt idx="564">
                  <c:v>20895</c:v>
                </c:pt>
                <c:pt idx="565">
                  <c:v>37509</c:v>
                </c:pt>
                <c:pt idx="566">
                  <c:v>88097</c:v>
                </c:pt>
                <c:pt idx="567">
                  <c:v>59041</c:v>
                </c:pt>
                <c:pt idx="568">
                  <c:v>43322</c:v>
                </c:pt>
                <c:pt idx="569">
                  <c:v>46015</c:v>
                </c:pt>
                <c:pt idx="570">
                  <c:v>46015</c:v>
                </c:pt>
                <c:pt idx="571">
                  <c:v>34242</c:v>
                </c:pt>
                <c:pt idx="572">
                  <c:v>65210</c:v>
                </c:pt>
                <c:pt idx="573">
                  <c:v>50520</c:v>
                </c:pt>
                <c:pt idx="574">
                  <c:v>90765</c:v>
                </c:pt>
                <c:pt idx="575">
                  <c:v>80589</c:v>
                </c:pt>
                <c:pt idx="576">
                  <c:v>49572</c:v>
                </c:pt>
                <c:pt idx="577">
                  <c:v>75437</c:v>
                </c:pt>
                <c:pt idx="578">
                  <c:v>44635</c:v>
                </c:pt>
                <c:pt idx="579">
                  <c:v>58512</c:v>
                </c:pt>
                <c:pt idx="580">
                  <c:v>62000</c:v>
                </c:pt>
                <c:pt idx="581">
                  <c:v>54252</c:v>
                </c:pt>
                <c:pt idx="582">
                  <c:v>45068</c:v>
                </c:pt>
                <c:pt idx="583">
                  <c:v>60474</c:v>
                </c:pt>
                <c:pt idx="584">
                  <c:v>60474</c:v>
                </c:pt>
                <c:pt idx="585">
                  <c:v>56337</c:v>
                </c:pt>
                <c:pt idx="586">
                  <c:v>22434</c:v>
                </c:pt>
                <c:pt idx="587">
                  <c:v>61416</c:v>
                </c:pt>
                <c:pt idx="588">
                  <c:v>92163</c:v>
                </c:pt>
                <c:pt idx="589">
                  <c:v>58656</c:v>
                </c:pt>
                <c:pt idx="591">
                  <c:v>8940</c:v>
                </c:pt>
                <c:pt idx="592">
                  <c:v>26751</c:v>
                </c:pt>
                <c:pt idx="593">
                  <c:v>71427</c:v>
                </c:pt>
                <c:pt idx="594">
                  <c:v>26646</c:v>
                </c:pt>
                <c:pt idx="595">
                  <c:v>19346</c:v>
                </c:pt>
                <c:pt idx="596">
                  <c:v>56243</c:v>
                </c:pt>
                <c:pt idx="597">
                  <c:v>59892</c:v>
                </c:pt>
                <c:pt idx="598">
                  <c:v>71613</c:v>
                </c:pt>
                <c:pt idx="599">
                  <c:v>25252</c:v>
                </c:pt>
                <c:pt idx="600">
                  <c:v>42160</c:v>
                </c:pt>
                <c:pt idx="601">
                  <c:v>15862</c:v>
                </c:pt>
                <c:pt idx="602">
                  <c:v>82584</c:v>
                </c:pt>
                <c:pt idx="603">
                  <c:v>38360</c:v>
                </c:pt>
                <c:pt idx="604">
                  <c:v>75283</c:v>
                </c:pt>
                <c:pt idx="605">
                  <c:v>34941</c:v>
                </c:pt>
                <c:pt idx="606">
                  <c:v>61823</c:v>
                </c:pt>
                <c:pt idx="607">
                  <c:v>90226</c:v>
                </c:pt>
                <c:pt idx="608">
                  <c:v>44989</c:v>
                </c:pt>
                <c:pt idx="609">
                  <c:v>44989</c:v>
                </c:pt>
                <c:pt idx="610">
                  <c:v>43586</c:v>
                </c:pt>
                <c:pt idx="611">
                  <c:v>32233</c:v>
                </c:pt>
                <c:pt idx="612">
                  <c:v>62882</c:v>
                </c:pt>
                <c:pt idx="613">
                  <c:v>57288</c:v>
                </c:pt>
                <c:pt idx="614">
                  <c:v>75774</c:v>
                </c:pt>
                <c:pt idx="615">
                  <c:v>75774</c:v>
                </c:pt>
                <c:pt idx="616">
                  <c:v>90247</c:v>
                </c:pt>
                <c:pt idx="617">
                  <c:v>32218</c:v>
                </c:pt>
                <c:pt idx="618">
                  <c:v>84219</c:v>
                </c:pt>
                <c:pt idx="619">
                  <c:v>84219</c:v>
                </c:pt>
                <c:pt idx="620">
                  <c:v>48877</c:v>
                </c:pt>
                <c:pt idx="621">
                  <c:v>60905</c:v>
                </c:pt>
                <c:pt idx="622">
                  <c:v>75236</c:v>
                </c:pt>
                <c:pt idx="623">
                  <c:v>62551</c:v>
                </c:pt>
                <c:pt idx="624">
                  <c:v>70123</c:v>
                </c:pt>
                <c:pt idx="625">
                  <c:v>50785</c:v>
                </c:pt>
                <c:pt idx="626">
                  <c:v>15315</c:v>
                </c:pt>
                <c:pt idx="627">
                  <c:v>15315</c:v>
                </c:pt>
                <c:pt idx="628">
                  <c:v>64413</c:v>
                </c:pt>
                <c:pt idx="629">
                  <c:v>87171</c:v>
                </c:pt>
                <c:pt idx="630">
                  <c:v>30081</c:v>
                </c:pt>
                <c:pt idx="631">
                  <c:v>20180</c:v>
                </c:pt>
                <c:pt idx="632">
                  <c:v>20180</c:v>
                </c:pt>
                <c:pt idx="633">
                  <c:v>55686</c:v>
                </c:pt>
                <c:pt idx="634">
                  <c:v>26887</c:v>
                </c:pt>
                <c:pt idx="635">
                  <c:v>61996</c:v>
                </c:pt>
                <c:pt idx="636">
                  <c:v>51537</c:v>
                </c:pt>
                <c:pt idx="637">
                  <c:v>72025</c:v>
                </c:pt>
                <c:pt idx="638">
                  <c:v>30538</c:v>
                </c:pt>
                <c:pt idx="639">
                  <c:v>61618</c:v>
                </c:pt>
                <c:pt idx="640">
                  <c:v>77343</c:v>
                </c:pt>
                <c:pt idx="641">
                  <c:v>75433</c:v>
                </c:pt>
                <c:pt idx="642">
                  <c:v>82571</c:v>
                </c:pt>
                <c:pt idx="643">
                  <c:v>60033</c:v>
                </c:pt>
                <c:pt idx="644">
                  <c:v>39062</c:v>
                </c:pt>
                <c:pt idx="645">
                  <c:v>30023</c:v>
                </c:pt>
                <c:pt idx="646">
                  <c:v>30015</c:v>
                </c:pt>
                <c:pt idx="647">
                  <c:v>33228</c:v>
                </c:pt>
                <c:pt idx="648">
                  <c:v>22574</c:v>
                </c:pt>
                <c:pt idx="649">
                  <c:v>22574</c:v>
                </c:pt>
                <c:pt idx="650">
                  <c:v>55267</c:v>
                </c:pt>
                <c:pt idx="651">
                  <c:v>66886</c:v>
                </c:pt>
                <c:pt idx="652">
                  <c:v>72258</c:v>
                </c:pt>
                <c:pt idx="653">
                  <c:v>82733</c:v>
                </c:pt>
                <c:pt idx="654">
                  <c:v>45146</c:v>
                </c:pt>
                <c:pt idx="655">
                  <c:v>51250</c:v>
                </c:pt>
                <c:pt idx="656">
                  <c:v>32871</c:v>
                </c:pt>
                <c:pt idx="657">
                  <c:v>63855</c:v>
                </c:pt>
                <c:pt idx="658">
                  <c:v>42564</c:v>
                </c:pt>
                <c:pt idx="659">
                  <c:v>46344</c:v>
                </c:pt>
                <c:pt idx="660">
                  <c:v>50437</c:v>
                </c:pt>
                <c:pt idx="661">
                  <c:v>70971</c:v>
                </c:pt>
                <c:pt idx="662">
                  <c:v>37774</c:v>
                </c:pt>
                <c:pt idx="663">
                  <c:v>4023</c:v>
                </c:pt>
                <c:pt idx="664">
                  <c:v>33279</c:v>
                </c:pt>
                <c:pt idx="665">
                  <c:v>42693</c:v>
                </c:pt>
                <c:pt idx="666">
                  <c:v>70545</c:v>
                </c:pt>
                <c:pt idx="667">
                  <c:v>65486</c:v>
                </c:pt>
                <c:pt idx="668">
                  <c:v>77882</c:v>
                </c:pt>
                <c:pt idx="669">
                  <c:v>78468</c:v>
                </c:pt>
                <c:pt idx="670">
                  <c:v>77226</c:v>
                </c:pt>
                <c:pt idx="671">
                  <c:v>90638</c:v>
                </c:pt>
                <c:pt idx="672">
                  <c:v>90638</c:v>
                </c:pt>
                <c:pt idx="673">
                  <c:v>70666</c:v>
                </c:pt>
                <c:pt idx="674">
                  <c:v>59052</c:v>
                </c:pt>
                <c:pt idx="675">
                  <c:v>13084</c:v>
                </c:pt>
                <c:pt idx="676">
                  <c:v>49160</c:v>
                </c:pt>
                <c:pt idx="677">
                  <c:v>23272</c:v>
                </c:pt>
                <c:pt idx="678">
                  <c:v>49476</c:v>
                </c:pt>
                <c:pt idx="679">
                  <c:v>62694</c:v>
                </c:pt>
                <c:pt idx="680">
                  <c:v>57906</c:v>
                </c:pt>
                <c:pt idx="681">
                  <c:v>71853</c:v>
                </c:pt>
                <c:pt idx="682">
                  <c:v>71853</c:v>
                </c:pt>
                <c:pt idx="683">
                  <c:v>65031</c:v>
                </c:pt>
                <c:pt idx="684">
                  <c:v>30507</c:v>
                </c:pt>
                <c:pt idx="685">
                  <c:v>67419</c:v>
                </c:pt>
                <c:pt idx="686">
                  <c:v>59462</c:v>
                </c:pt>
                <c:pt idx="687">
                  <c:v>95529</c:v>
                </c:pt>
                <c:pt idx="688">
                  <c:v>53653</c:v>
                </c:pt>
                <c:pt idx="689">
                  <c:v>25965</c:v>
                </c:pt>
                <c:pt idx="690">
                  <c:v>22979</c:v>
                </c:pt>
                <c:pt idx="691">
                  <c:v>64950</c:v>
                </c:pt>
                <c:pt idx="692">
                  <c:v>44322</c:v>
                </c:pt>
                <c:pt idx="693">
                  <c:v>30096</c:v>
                </c:pt>
                <c:pt idx="694">
                  <c:v>30096</c:v>
                </c:pt>
                <c:pt idx="695">
                  <c:v>56628</c:v>
                </c:pt>
                <c:pt idx="696">
                  <c:v>82326</c:v>
                </c:pt>
                <c:pt idx="697">
                  <c:v>71163</c:v>
                </c:pt>
                <c:pt idx="698">
                  <c:v>71022</c:v>
                </c:pt>
                <c:pt idx="699">
                  <c:v>42607</c:v>
                </c:pt>
                <c:pt idx="700">
                  <c:v>43057</c:v>
                </c:pt>
                <c:pt idx="701">
                  <c:v>47808</c:v>
                </c:pt>
                <c:pt idx="702">
                  <c:v>29236</c:v>
                </c:pt>
                <c:pt idx="703">
                  <c:v>40590</c:v>
                </c:pt>
                <c:pt idx="704">
                  <c:v>40590</c:v>
                </c:pt>
                <c:pt idx="705">
                  <c:v>77520</c:v>
                </c:pt>
                <c:pt idx="706">
                  <c:v>40211</c:v>
                </c:pt>
                <c:pt idx="707">
                  <c:v>63516</c:v>
                </c:pt>
                <c:pt idx="708">
                  <c:v>53034</c:v>
                </c:pt>
                <c:pt idx="709">
                  <c:v>22669</c:v>
                </c:pt>
                <c:pt idx="710">
                  <c:v>79908</c:v>
                </c:pt>
                <c:pt idx="711">
                  <c:v>69867</c:v>
                </c:pt>
                <c:pt idx="712">
                  <c:v>70287</c:v>
                </c:pt>
                <c:pt idx="713">
                  <c:v>37070</c:v>
                </c:pt>
                <c:pt idx="714">
                  <c:v>37070</c:v>
                </c:pt>
                <c:pt idx="715">
                  <c:v>38179</c:v>
                </c:pt>
                <c:pt idx="716">
                  <c:v>39922</c:v>
                </c:pt>
                <c:pt idx="717">
                  <c:v>39922</c:v>
                </c:pt>
                <c:pt idx="718">
                  <c:v>39922</c:v>
                </c:pt>
                <c:pt idx="719">
                  <c:v>64191</c:v>
                </c:pt>
                <c:pt idx="720">
                  <c:v>41658</c:v>
                </c:pt>
                <c:pt idx="721">
                  <c:v>40780</c:v>
                </c:pt>
                <c:pt idx="722">
                  <c:v>77568</c:v>
                </c:pt>
                <c:pt idx="723">
                  <c:v>66503</c:v>
                </c:pt>
                <c:pt idx="724">
                  <c:v>83512</c:v>
                </c:pt>
                <c:pt idx="725">
                  <c:v>31686</c:v>
                </c:pt>
                <c:pt idx="726">
                  <c:v>71322</c:v>
                </c:pt>
                <c:pt idx="727">
                  <c:v>27938</c:v>
                </c:pt>
                <c:pt idx="728">
                  <c:v>22263</c:v>
                </c:pt>
                <c:pt idx="729">
                  <c:v>34633</c:v>
                </c:pt>
                <c:pt idx="730">
                  <c:v>42162</c:v>
                </c:pt>
                <c:pt idx="731">
                  <c:v>162397</c:v>
                </c:pt>
                <c:pt idx="732">
                  <c:v>54162</c:v>
                </c:pt>
                <c:pt idx="733">
                  <c:v>41769</c:v>
                </c:pt>
                <c:pt idx="734">
                  <c:v>44953</c:v>
                </c:pt>
                <c:pt idx="735">
                  <c:v>37717</c:v>
                </c:pt>
                <c:pt idx="736">
                  <c:v>37717</c:v>
                </c:pt>
                <c:pt idx="737">
                  <c:v>40548</c:v>
                </c:pt>
                <c:pt idx="738">
                  <c:v>67893</c:v>
                </c:pt>
                <c:pt idx="739">
                  <c:v>69267</c:v>
                </c:pt>
                <c:pt idx="740">
                  <c:v>9548</c:v>
                </c:pt>
                <c:pt idx="741">
                  <c:v>68281</c:v>
                </c:pt>
                <c:pt idx="742">
                  <c:v>92556</c:v>
                </c:pt>
                <c:pt idx="743">
                  <c:v>48526</c:v>
                </c:pt>
                <c:pt idx="744">
                  <c:v>90273</c:v>
                </c:pt>
                <c:pt idx="745">
                  <c:v>19414</c:v>
                </c:pt>
                <c:pt idx="746">
                  <c:v>79761</c:v>
                </c:pt>
                <c:pt idx="747">
                  <c:v>53312</c:v>
                </c:pt>
                <c:pt idx="748">
                  <c:v>41039</c:v>
                </c:pt>
                <c:pt idx="749">
                  <c:v>88347</c:v>
                </c:pt>
                <c:pt idx="750">
                  <c:v>50150</c:v>
                </c:pt>
                <c:pt idx="751">
                  <c:v>50150</c:v>
                </c:pt>
                <c:pt idx="752">
                  <c:v>10245</c:v>
                </c:pt>
                <c:pt idx="753">
                  <c:v>33454</c:v>
                </c:pt>
                <c:pt idx="754">
                  <c:v>40887</c:v>
                </c:pt>
                <c:pt idx="755">
                  <c:v>55914</c:v>
                </c:pt>
                <c:pt idx="756">
                  <c:v>37292</c:v>
                </c:pt>
                <c:pt idx="757">
                  <c:v>52914</c:v>
                </c:pt>
                <c:pt idx="758">
                  <c:v>24884</c:v>
                </c:pt>
                <c:pt idx="759">
                  <c:v>67384</c:v>
                </c:pt>
                <c:pt idx="760">
                  <c:v>51651</c:v>
                </c:pt>
                <c:pt idx="761">
                  <c:v>82497</c:v>
                </c:pt>
                <c:pt idx="762">
                  <c:v>32632</c:v>
                </c:pt>
                <c:pt idx="763">
                  <c:v>33562</c:v>
                </c:pt>
                <c:pt idx="764">
                  <c:v>79146</c:v>
                </c:pt>
                <c:pt idx="765">
                  <c:v>79146</c:v>
                </c:pt>
                <c:pt idx="766">
                  <c:v>36143</c:v>
                </c:pt>
                <c:pt idx="767">
                  <c:v>27159</c:v>
                </c:pt>
                <c:pt idx="768">
                  <c:v>41275</c:v>
                </c:pt>
                <c:pt idx="769">
                  <c:v>76800</c:v>
                </c:pt>
                <c:pt idx="770">
                  <c:v>75794</c:v>
                </c:pt>
                <c:pt idx="771">
                  <c:v>30833</c:v>
                </c:pt>
                <c:pt idx="772">
                  <c:v>26518</c:v>
                </c:pt>
                <c:pt idx="773">
                  <c:v>91065</c:v>
                </c:pt>
                <c:pt idx="774">
                  <c:v>45183</c:v>
                </c:pt>
                <c:pt idx="775">
                  <c:v>48070</c:v>
                </c:pt>
                <c:pt idx="776">
                  <c:v>30372</c:v>
                </c:pt>
                <c:pt idx="777">
                  <c:v>30372</c:v>
                </c:pt>
                <c:pt idx="778">
                  <c:v>57036</c:v>
                </c:pt>
                <c:pt idx="779">
                  <c:v>66731</c:v>
                </c:pt>
                <c:pt idx="780">
                  <c:v>35682</c:v>
                </c:pt>
                <c:pt idx="781">
                  <c:v>10979</c:v>
                </c:pt>
                <c:pt idx="782">
                  <c:v>10979</c:v>
                </c:pt>
                <c:pt idx="783">
                  <c:v>57912</c:v>
                </c:pt>
                <c:pt idx="784">
                  <c:v>36026</c:v>
                </c:pt>
                <c:pt idx="785">
                  <c:v>35788</c:v>
                </c:pt>
                <c:pt idx="786">
                  <c:v>42243</c:v>
                </c:pt>
                <c:pt idx="787">
                  <c:v>46086</c:v>
                </c:pt>
                <c:pt idx="788">
                  <c:v>61346</c:v>
                </c:pt>
                <c:pt idx="789">
                  <c:v>33316</c:v>
                </c:pt>
                <c:pt idx="790">
                  <c:v>33316</c:v>
                </c:pt>
                <c:pt idx="791">
                  <c:v>21063</c:v>
                </c:pt>
                <c:pt idx="792">
                  <c:v>33697</c:v>
                </c:pt>
                <c:pt idx="793">
                  <c:v>25804</c:v>
                </c:pt>
                <c:pt idx="794">
                  <c:v>72117</c:v>
                </c:pt>
                <c:pt idx="795">
                  <c:v>61286</c:v>
                </c:pt>
                <c:pt idx="796">
                  <c:v>61286</c:v>
                </c:pt>
                <c:pt idx="797">
                  <c:v>65196</c:v>
                </c:pt>
                <c:pt idx="798">
                  <c:v>55635</c:v>
                </c:pt>
                <c:pt idx="799">
                  <c:v>42021</c:v>
                </c:pt>
                <c:pt idx="800">
                  <c:v>75251</c:v>
                </c:pt>
                <c:pt idx="801">
                  <c:v>35322</c:v>
                </c:pt>
                <c:pt idx="802">
                  <c:v>53374</c:v>
                </c:pt>
                <c:pt idx="803">
                  <c:v>87195</c:v>
                </c:pt>
                <c:pt idx="804">
                  <c:v>42395</c:v>
                </c:pt>
                <c:pt idx="805">
                  <c:v>82427</c:v>
                </c:pt>
                <c:pt idx="806">
                  <c:v>44602</c:v>
                </c:pt>
                <c:pt idx="807">
                  <c:v>94642</c:v>
                </c:pt>
                <c:pt idx="808">
                  <c:v>28359</c:v>
                </c:pt>
                <c:pt idx="809">
                  <c:v>55801</c:v>
                </c:pt>
                <c:pt idx="810">
                  <c:v>92955</c:v>
                </c:pt>
                <c:pt idx="811">
                  <c:v>56534</c:v>
                </c:pt>
                <c:pt idx="812">
                  <c:v>69627</c:v>
                </c:pt>
                <c:pt idx="813">
                  <c:v>78579</c:v>
                </c:pt>
                <c:pt idx="814">
                  <c:v>44964</c:v>
                </c:pt>
                <c:pt idx="815">
                  <c:v>30899</c:v>
                </c:pt>
                <c:pt idx="816">
                  <c:v>78825</c:v>
                </c:pt>
                <c:pt idx="817">
                  <c:v>25545</c:v>
                </c:pt>
                <c:pt idx="818">
                  <c:v>47111</c:v>
                </c:pt>
                <c:pt idx="819">
                  <c:v>49667</c:v>
                </c:pt>
                <c:pt idx="820">
                  <c:v>66000</c:v>
                </c:pt>
                <c:pt idx="821">
                  <c:v>46910</c:v>
                </c:pt>
                <c:pt idx="822">
                  <c:v>25224</c:v>
                </c:pt>
                <c:pt idx="823">
                  <c:v>77382</c:v>
                </c:pt>
                <c:pt idx="824">
                  <c:v>28420</c:v>
                </c:pt>
                <c:pt idx="825">
                  <c:v>32952</c:v>
                </c:pt>
                <c:pt idx="826">
                  <c:v>46149</c:v>
                </c:pt>
                <c:pt idx="827">
                  <c:v>83532</c:v>
                </c:pt>
                <c:pt idx="828">
                  <c:v>73059</c:v>
                </c:pt>
                <c:pt idx="829">
                  <c:v>73059</c:v>
                </c:pt>
                <c:pt idx="830">
                  <c:v>35701</c:v>
                </c:pt>
                <c:pt idx="831">
                  <c:v>89616</c:v>
                </c:pt>
                <c:pt idx="832">
                  <c:v>105471</c:v>
                </c:pt>
                <c:pt idx="833">
                  <c:v>78427</c:v>
                </c:pt>
                <c:pt idx="834">
                  <c:v>22518</c:v>
                </c:pt>
                <c:pt idx="835">
                  <c:v>59809</c:v>
                </c:pt>
                <c:pt idx="836">
                  <c:v>39660</c:v>
                </c:pt>
                <c:pt idx="837">
                  <c:v>52203</c:v>
                </c:pt>
                <c:pt idx="838">
                  <c:v>35860</c:v>
                </c:pt>
                <c:pt idx="839">
                  <c:v>35860</c:v>
                </c:pt>
                <c:pt idx="840">
                  <c:v>35860</c:v>
                </c:pt>
                <c:pt idx="841">
                  <c:v>35860</c:v>
                </c:pt>
                <c:pt idx="842">
                  <c:v>76842</c:v>
                </c:pt>
                <c:pt idx="843">
                  <c:v>15033</c:v>
                </c:pt>
                <c:pt idx="844">
                  <c:v>67353</c:v>
                </c:pt>
                <c:pt idx="845">
                  <c:v>17003</c:v>
                </c:pt>
                <c:pt idx="846">
                  <c:v>65735</c:v>
                </c:pt>
                <c:pt idx="847">
                  <c:v>45684</c:v>
                </c:pt>
                <c:pt idx="848">
                  <c:v>21918</c:v>
                </c:pt>
                <c:pt idx="849">
                  <c:v>51267</c:v>
                </c:pt>
                <c:pt idx="850">
                  <c:v>59868</c:v>
                </c:pt>
                <c:pt idx="851">
                  <c:v>51373</c:v>
                </c:pt>
                <c:pt idx="852">
                  <c:v>46692</c:v>
                </c:pt>
                <c:pt idx="853">
                  <c:v>157733</c:v>
                </c:pt>
                <c:pt idx="854">
                  <c:v>54432</c:v>
                </c:pt>
                <c:pt idx="855">
                  <c:v>79607</c:v>
                </c:pt>
                <c:pt idx="856">
                  <c:v>51813</c:v>
                </c:pt>
                <c:pt idx="857">
                  <c:v>17487</c:v>
                </c:pt>
                <c:pt idx="858">
                  <c:v>40706</c:v>
                </c:pt>
                <c:pt idx="859">
                  <c:v>62859</c:v>
                </c:pt>
                <c:pt idx="860">
                  <c:v>61074</c:v>
                </c:pt>
                <c:pt idx="861">
                  <c:v>43638</c:v>
                </c:pt>
                <c:pt idx="862">
                  <c:v>58116</c:v>
                </c:pt>
                <c:pt idx="863">
                  <c:v>62187</c:v>
                </c:pt>
                <c:pt idx="864">
                  <c:v>46344</c:v>
                </c:pt>
                <c:pt idx="865">
                  <c:v>77353</c:v>
                </c:pt>
                <c:pt idx="866">
                  <c:v>69759</c:v>
                </c:pt>
                <c:pt idx="867">
                  <c:v>21846</c:v>
                </c:pt>
                <c:pt idx="868">
                  <c:v>76532</c:v>
                </c:pt>
                <c:pt idx="869">
                  <c:v>70053</c:v>
                </c:pt>
                <c:pt idx="870">
                  <c:v>75342</c:v>
                </c:pt>
                <c:pt idx="871">
                  <c:v>27590</c:v>
                </c:pt>
                <c:pt idx="872">
                  <c:v>51148</c:v>
                </c:pt>
                <c:pt idx="873">
                  <c:v>33378</c:v>
                </c:pt>
                <c:pt idx="874">
                  <c:v>32644</c:v>
                </c:pt>
                <c:pt idx="875">
                  <c:v>33581</c:v>
                </c:pt>
                <c:pt idx="876">
                  <c:v>12393</c:v>
                </c:pt>
                <c:pt idx="877">
                  <c:v>42710</c:v>
                </c:pt>
                <c:pt idx="878">
                  <c:v>82347</c:v>
                </c:pt>
                <c:pt idx="879">
                  <c:v>82347</c:v>
                </c:pt>
                <c:pt idx="880">
                  <c:v>22554</c:v>
                </c:pt>
                <c:pt idx="881">
                  <c:v>17323</c:v>
                </c:pt>
                <c:pt idx="882">
                  <c:v>62204</c:v>
                </c:pt>
                <c:pt idx="883">
                  <c:v>78028</c:v>
                </c:pt>
                <c:pt idx="884">
                  <c:v>63887</c:v>
                </c:pt>
                <c:pt idx="885">
                  <c:v>32727</c:v>
                </c:pt>
                <c:pt idx="886">
                  <c:v>29103</c:v>
                </c:pt>
                <c:pt idx="887">
                  <c:v>61482</c:v>
                </c:pt>
                <c:pt idx="888">
                  <c:v>20587</c:v>
                </c:pt>
                <c:pt idx="889">
                  <c:v>20587</c:v>
                </c:pt>
                <c:pt idx="890">
                  <c:v>52190</c:v>
                </c:pt>
                <c:pt idx="891">
                  <c:v>48186</c:v>
                </c:pt>
                <c:pt idx="892">
                  <c:v>19329</c:v>
                </c:pt>
                <c:pt idx="893">
                  <c:v>34109</c:v>
                </c:pt>
                <c:pt idx="894">
                  <c:v>23477</c:v>
                </c:pt>
                <c:pt idx="895">
                  <c:v>47472</c:v>
                </c:pt>
                <c:pt idx="896">
                  <c:v>14849</c:v>
                </c:pt>
                <c:pt idx="897">
                  <c:v>26224</c:v>
                </c:pt>
                <c:pt idx="898">
                  <c:v>27238</c:v>
                </c:pt>
                <c:pt idx="900">
                  <c:v>57967</c:v>
                </c:pt>
                <c:pt idx="901">
                  <c:v>51569</c:v>
                </c:pt>
                <c:pt idx="902">
                  <c:v>72550</c:v>
                </c:pt>
                <c:pt idx="903">
                  <c:v>44511</c:v>
                </c:pt>
                <c:pt idx="904">
                  <c:v>62972</c:v>
                </c:pt>
                <c:pt idx="905">
                  <c:v>62972</c:v>
                </c:pt>
                <c:pt idx="906">
                  <c:v>77845</c:v>
                </c:pt>
                <c:pt idx="907">
                  <c:v>36663</c:v>
                </c:pt>
                <c:pt idx="908">
                  <c:v>53204</c:v>
                </c:pt>
                <c:pt idx="909">
                  <c:v>21059</c:v>
                </c:pt>
                <c:pt idx="910">
                  <c:v>67087</c:v>
                </c:pt>
                <c:pt idx="911">
                  <c:v>73892</c:v>
                </c:pt>
                <c:pt idx="912">
                  <c:v>75114</c:v>
                </c:pt>
                <c:pt idx="913">
                  <c:v>42192</c:v>
                </c:pt>
                <c:pt idx="914">
                  <c:v>31454</c:v>
                </c:pt>
                <c:pt idx="915">
                  <c:v>22775</c:v>
                </c:pt>
                <c:pt idx="916">
                  <c:v>22775</c:v>
                </c:pt>
                <c:pt idx="917">
                  <c:v>31590</c:v>
                </c:pt>
                <c:pt idx="918">
                  <c:v>80134</c:v>
                </c:pt>
                <c:pt idx="919">
                  <c:v>80134</c:v>
                </c:pt>
                <c:pt idx="920">
                  <c:v>14188</c:v>
                </c:pt>
                <c:pt idx="921">
                  <c:v>18169</c:v>
                </c:pt>
                <c:pt idx="922">
                  <c:v>62503</c:v>
                </c:pt>
                <c:pt idx="923">
                  <c:v>46734</c:v>
                </c:pt>
                <c:pt idx="924">
                  <c:v>68126</c:v>
                </c:pt>
                <c:pt idx="925">
                  <c:v>52869</c:v>
                </c:pt>
                <c:pt idx="926">
                  <c:v>26576</c:v>
                </c:pt>
                <c:pt idx="927">
                  <c:v>75825</c:v>
                </c:pt>
                <c:pt idx="928">
                  <c:v>57045</c:v>
                </c:pt>
                <c:pt idx="929">
                  <c:v>34984</c:v>
                </c:pt>
                <c:pt idx="930">
                  <c:v>27803</c:v>
                </c:pt>
                <c:pt idx="931">
                  <c:v>69283</c:v>
                </c:pt>
                <c:pt idx="932">
                  <c:v>18746</c:v>
                </c:pt>
                <c:pt idx="933">
                  <c:v>70924</c:v>
                </c:pt>
                <c:pt idx="934">
                  <c:v>70924</c:v>
                </c:pt>
                <c:pt idx="935">
                  <c:v>69401</c:v>
                </c:pt>
                <c:pt idx="936">
                  <c:v>75012</c:v>
                </c:pt>
                <c:pt idx="937">
                  <c:v>85738</c:v>
                </c:pt>
                <c:pt idx="938">
                  <c:v>60934</c:v>
                </c:pt>
                <c:pt idx="939">
                  <c:v>27161</c:v>
                </c:pt>
                <c:pt idx="940">
                  <c:v>64325</c:v>
                </c:pt>
                <c:pt idx="941">
                  <c:v>18978</c:v>
                </c:pt>
                <c:pt idx="942">
                  <c:v>41124</c:v>
                </c:pt>
                <c:pt idx="943">
                  <c:v>39684</c:v>
                </c:pt>
                <c:pt idx="944">
                  <c:v>53378</c:v>
                </c:pt>
                <c:pt idx="945">
                  <c:v>37040</c:v>
                </c:pt>
                <c:pt idx="946">
                  <c:v>78710</c:v>
                </c:pt>
                <c:pt idx="947">
                  <c:v>92910</c:v>
                </c:pt>
                <c:pt idx="948">
                  <c:v>36283</c:v>
                </c:pt>
                <c:pt idx="949">
                  <c:v>79632</c:v>
                </c:pt>
                <c:pt idx="950">
                  <c:v>28587</c:v>
                </c:pt>
                <c:pt idx="951">
                  <c:v>88325</c:v>
                </c:pt>
                <c:pt idx="952">
                  <c:v>51412</c:v>
                </c:pt>
                <c:pt idx="953">
                  <c:v>63998</c:v>
                </c:pt>
                <c:pt idx="954">
                  <c:v>38593</c:v>
                </c:pt>
                <c:pt idx="955">
                  <c:v>27889</c:v>
                </c:pt>
                <c:pt idx="956">
                  <c:v>45889</c:v>
                </c:pt>
                <c:pt idx="957">
                  <c:v>56575</c:v>
                </c:pt>
                <c:pt idx="958">
                  <c:v>16014</c:v>
                </c:pt>
                <c:pt idx="959">
                  <c:v>61331</c:v>
                </c:pt>
                <c:pt idx="960">
                  <c:v>70893</c:v>
                </c:pt>
                <c:pt idx="961">
                  <c:v>2447</c:v>
                </c:pt>
                <c:pt idx="962">
                  <c:v>64849</c:v>
                </c:pt>
                <c:pt idx="963">
                  <c:v>42387</c:v>
                </c:pt>
                <c:pt idx="964">
                  <c:v>80617</c:v>
                </c:pt>
                <c:pt idx="965">
                  <c:v>54006</c:v>
                </c:pt>
                <c:pt idx="966">
                  <c:v>16531</c:v>
                </c:pt>
                <c:pt idx="967">
                  <c:v>30843</c:v>
                </c:pt>
                <c:pt idx="968">
                  <c:v>18988</c:v>
                </c:pt>
                <c:pt idx="969">
                  <c:v>81051</c:v>
                </c:pt>
                <c:pt idx="970">
                  <c:v>39747</c:v>
                </c:pt>
                <c:pt idx="971">
                  <c:v>34554</c:v>
                </c:pt>
                <c:pt idx="972">
                  <c:v>52854</c:v>
                </c:pt>
                <c:pt idx="973">
                  <c:v>81205</c:v>
                </c:pt>
                <c:pt idx="974">
                  <c:v>69084</c:v>
                </c:pt>
                <c:pt idx="975">
                  <c:v>69084</c:v>
                </c:pt>
                <c:pt idx="976">
                  <c:v>65352</c:v>
                </c:pt>
                <c:pt idx="977">
                  <c:v>22063</c:v>
                </c:pt>
                <c:pt idx="978">
                  <c:v>47691</c:v>
                </c:pt>
                <c:pt idx="979">
                  <c:v>29187</c:v>
                </c:pt>
                <c:pt idx="980">
                  <c:v>72504</c:v>
                </c:pt>
                <c:pt idx="981">
                  <c:v>33986</c:v>
                </c:pt>
                <c:pt idx="982">
                  <c:v>42386</c:v>
                </c:pt>
                <c:pt idx="983">
                  <c:v>42386</c:v>
                </c:pt>
                <c:pt idx="984">
                  <c:v>36957</c:v>
                </c:pt>
                <c:pt idx="985">
                  <c:v>13724</c:v>
                </c:pt>
                <c:pt idx="986">
                  <c:v>42664</c:v>
                </c:pt>
                <c:pt idx="987">
                  <c:v>37334</c:v>
                </c:pt>
                <c:pt idx="988">
                  <c:v>78497</c:v>
                </c:pt>
                <c:pt idx="989">
                  <c:v>78497</c:v>
                </c:pt>
                <c:pt idx="990">
                  <c:v>58821</c:v>
                </c:pt>
                <c:pt idx="991">
                  <c:v>58398</c:v>
                </c:pt>
                <c:pt idx="992">
                  <c:v>80950</c:v>
                </c:pt>
                <c:pt idx="993">
                  <c:v>30732</c:v>
                </c:pt>
                <c:pt idx="994">
                  <c:v>89572</c:v>
                </c:pt>
                <c:pt idx="995">
                  <c:v>57107</c:v>
                </c:pt>
                <c:pt idx="996">
                  <c:v>76467</c:v>
                </c:pt>
                <c:pt idx="998">
                  <c:v>51315</c:v>
                </c:pt>
                <c:pt idx="999">
                  <c:v>43602</c:v>
                </c:pt>
                <c:pt idx="1000">
                  <c:v>38643</c:v>
                </c:pt>
                <c:pt idx="1001">
                  <c:v>49090</c:v>
                </c:pt>
                <c:pt idx="1002">
                  <c:v>70617</c:v>
                </c:pt>
                <c:pt idx="1003">
                  <c:v>67536</c:v>
                </c:pt>
                <c:pt idx="1004">
                  <c:v>27573</c:v>
                </c:pt>
                <c:pt idx="1005">
                  <c:v>13533</c:v>
                </c:pt>
                <c:pt idx="1006">
                  <c:v>50725</c:v>
                </c:pt>
                <c:pt idx="1007">
                  <c:v>25851</c:v>
                </c:pt>
                <c:pt idx="1008">
                  <c:v>57113</c:v>
                </c:pt>
                <c:pt idx="1009">
                  <c:v>62847</c:v>
                </c:pt>
                <c:pt idx="1010">
                  <c:v>68627</c:v>
                </c:pt>
                <c:pt idx="1011">
                  <c:v>25271</c:v>
                </c:pt>
                <c:pt idx="1012">
                  <c:v>63810</c:v>
                </c:pt>
                <c:pt idx="1013">
                  <c:v>63810</c:v>
                </c:pt>
                <c:pt idx="1014">
                  <c:v>65488</c:v>
                </c:pt>
                <c:pt idx="1015">
                  <c:v>36927</c:v>
                </c:pt>
                <c:pt idx="1016">
                  <c:v>22108</c:v>
                </c:pt>
                <c:pt idx="1017">
                  <c:v>72025</c:v>
                </c:pt>
                <c:pt idx="1018">
                  <c:v>33183</c:v>
                </c:pt>
                <c:pt idx="1019">
                  <c:v>23661</c:v>
                </c:pt>
                <c:pt idx="1020">
                  <c:v>25315</c:v>
                </c:pt>
                <c:pt idx="1021">
                  <c:v>45938</c:v>
                </c:pt>
                <c:pt idx="1022">
                  <c:v>66951</c:v>
                </c:pt>
                <c:pt idx="1023">
                  <c:v>77298</c:v>
                </c:pt>
                <c:pt idx="1024">
                  <c:v>77298</c:v>
                </c:pt>
                <c:pt idx="1025">
                  <c:v>43018</c:v>
                </c:pt>
                <c:pt idx="1026">
                  <c:v>75759</c:v>
                </c:pt>
                <c:pt idx="1027">
                  <c:v>33996</c:v>
                </c:pt>
                <c:pt idx="1028">
                  <c:v>33996</c:v>
                </c:pt>
                <c:pt idx="1029">
                  <c:v>54137</c:v>
                </c:pt>
                <c:pt idx="1030">
                  <c:v>61223</c:v>
                </c:pt>
                <c:pt idx="1031">
                  <c:v>69674</c:v>
                </c:pt>
                <c:pt idx="1032">
                  <c:v>49494</c:v>
                </c:pt>
                <c:pt idx="1033">
                  <c:v>51195</c:v>
                </c:pt>
                <c:pt idx="1034">
                  <c:v>37284</c:v>
                </c:pt>
                <c:pt idx="1035">
                  <c:v>37284</c:v>
                </c:pt>
                <c:pt idx="1036">
                  <c:v>42011</c:v>
                </c:pt>
                <c:pt idx="1037">
                  <c:v>70044</c:v>
                </c:pt>
                <c:pt idx="1038">
                  <c:v>46053</c:v>
                </c:pt>
                <c:pt idx="1039">
                  <c:v>24480</c:v>
                </c:pt>
                <c:pt idx="1040">
                  <c:v>54233</c:v>
                </c:pt>
                <c:pt idx="1041">
                  <c:v>36130</c:v>
                </c:pt>
                <c:pt idx="1042">
                  <c:v>56559</c:v>
                </c:pt>
                <c:pt idx="1043">
                  <c:v>92859</c:v>
                </c:pt>
                <c:pt idx="1044">
                  <c:v>44010</c:v>
                </c:pt>
                <c:pt idx="1045">
                  <c:v>80124</c:v>
                </c:pt>
                <c:pt idx="1046">
                  <c:v>80124</c:v>
                </c:pt>
                <c:pt idx="1047">
                  <c:v>50183</c:v>
                </c:pt>
                <c:pt idx="1048">
                  <c:v>64722</c:v>
                </c:pt>
                <c:pt idx="1049">
                  <c:v>37395</c:v>
                </c:pt>
                <c:pt idx="1050">
                  <c:v>29543</c:v>
                </c:pt>
                <c:pt idx="1051">
                  <c:v>19514</c:v>
                </c:pt>
                <c:pt idx="1052">
                  <c:v>19514</c:v>
                </c:pt>
                <c:pt idx="1053">
                  <c:v>59481</c:v>
                </c:pt>
                <c:pt idx="1054">
                  <c:v>91712</c:v>
                </c:pt>
                <c:pt idx="1055">
                  <c:v>80144</c:v>
                </c:pt>
                <c:pt idx="1056">
                  <c:v>59973</c:v>
                </c:pt>
                <c:pt idx="1057">
                  <c:v>68352</c:v>
                </c:pt>
                <c:pt idx="1058">
                  <c:v>81169</c:v>
                </c:pt>
                <c:pt idx="1059">
                  <c:v>61456</c:v>
                </c:pt>
                <c:pt idx="1060">
                  <c:v>22634</c:v>
                </c:pt>
                <c:pt idx="1061">
                  <c:v>22634</c:v>
                </c:pt>
                <c:pt idx="1062">
                  <c:v>23957</c:v>
                </c:pt>
                <c:pt idx="1063">
                  <c:v>33471</c:v>
                </c:pt>
                <c:pt idx="1064">
                  <c:v>52157</c:v>
                </c:pt>
                <c:pt idx="1065">
                  <c:v>30298</c:v>
                </c:pt>
                <c:pt idx="1066">
                  <c:v>56551</c:v>
                </c:pt>
                <c:pt idx="1067">
                  <c:v>56551</c:v>
                </c:pt>
                <c:pt idx="1068">
                  <c:v>65487</c:v>
                </c:pt>
                <c:pt idx="1069">
                  <c:v>65487</c:v>
                </c:pt>
                <c:pt idx="1070">
                  <c:v>44213</c:v>
                </c:pt>
                <c:pt idx="1071">
                  <c:v>40344</c:v>
                </c:pt>
                <c:pt idx="1072">
                  <c:v>57867</c:v>
                </c:pt>
                <c:pt idx="1073">
                  <c:v>25410</c:v>
                </c:pt>
                <c:pt idx="1074">
                  <c:v>13260</c:v>
                </c:pt>
                <c:pt idx="1075">
                  <c:v>42691</c:v>
                </c:pt>
                <c:pt idx="1076">
                  <c:v>36138</c:v>
                </c:pt>
                <c:pt idx="1077">
                  <c:v>57136</c:v>
                </c:pt>
                <c:pt idx="1078">
                  <c:v>58275</c:v>
                </c:pt>
                <c:pt idx="1079">
                  <c:v>54237</c:v>
                </c:pt>
                <c:pt idx="1080">
                  <c:v>34596</c:v>
                </c:pt>
                <c:pt idx="1081">
                  <c:v>34596</c:v>
                </c:pt>
                <c:pt idx="1082">
                  <c:v>74881</c:v>
                </c:pt>
                <c:pt idx="1083">
                  <c:v>74881</c:v>
                </c:pt>
                <c:pt idx="1084">
                  <c:v>44267</c:v>
                </c:pt>
                <c:pt idx="1085">
                  <c:v>68487</c:v>
                </c:pt>
                <c:pt idx="1086">
                  <c:v>68487</c:v>
                </c:pt>
                <c:pt idx="1087">
                  <c:v>80982</c:v>
                </c:pt>
                <c:pt idx="1088">
                  <c:v>69508</c:v>
                </c:pt>
                <c:pt idx="1089">
                  <c:v>63342</c:v>
                </c:pt>
                <c:pt idx="1090">
                  <c:v>63342</c:v>
                </c:pt>
                <c:pt idx="1091">
                  <c:v>82014</c:v>
                </c:pt>
                <c:pt idx="1092">
                  <c:v>76320</c:v>
                </c:pt>
                <c:pt idx="1093">
                  <c:v>64587</c:v>
                </c:pt>
                <c:pt idx="1094">
                  <c:v>74190</c:v>
                </c:pt>
                <c:pt idx="1095">
                  <c:v>32765</c:v>
                </c:pt>
                <c:pt idx="1097">
                  <c:v>22212</c:v>
                </c:pt>
                <c:pt idx="1098">
                  <c:v>18358</c:v>
                </c:pt>
                <c:pt idx="1099">
                  <c:v>26067</c:v>
                </c:pt>
                <c:pt idx="1100">
                  <c:v>22390</c:v>
                </c:pt>
                <c:pt idx="1101">
                  <c:v>70440</c:v>
                </c:pt>
                <c:pt idx="1102">
                  <c:v>60199</c:v>
                </c:pt>
                <c:pt idx="1103">
                  <c:v>38547</c:v>
                </c:pt>
                <c:pt idx="1104">
                  <c:v>19107</c:v>
                </c:pt>
                <c:pt idx="1105">
                  <c:v>37929</c:v>
                </c:pt>
                <c:pt idx="1106">
                  <c:v>16813</c:v>
                </c:pt>
                <c:pt idx="1107">
                  <c:v>62187</c:v>
                </c:pt>
                <c:pt idx="1108">
                  <c:v>57811</c:v>
                </c:pt>
                <c:pt idx="1109">
                  <c:v>50943</c:v>
                </c:pt>
                <c:pt idx="1110">
                  <c:v>50943</c:v>
                </c:pt>
                <c:pt idx="1111">
                  <c:v>53201</c:v>
                </c:pt>
                <c:pt idx="1112">
                  <c:v>54414</c:v>
                </c:pt>
                <c:pt idx="1113">
                  <c:v>26290</c:v>
                </c:pt>
                <c:pt idx="1114">
                  <c:v>61250</c:v>
                </c:pt>
                <c:pt idx="1115">
                  <c:v>28389</c:v>
                </c:pt>
                <c:pt idx="1116">
                  <c:v>55250</c:v>
                </c:pt>
                <c:pt idx="1117">
                  <c:v>37758</c:v>
                </c:pt>
                <c:pt idx="1118">
                  <c:v>37758</c:v>
                </c:pt>
                <c:pt idx="1119">
                  <c:v>37633</c:v>
                </c:pt>
                <c:pt idx="1120">
                  <c:v>33629</c:v>
                </c:pt>
                <c:pt idx="1121">
                  <c:v>36947</c:v>
                </c:pt>
                <c:pt idx="1122">
                  <c:v>69142</c:v>
                </c:pt>
                <c:pt idx="1123">
                  <c:v>53154</c:v>
                </c:pt>
                <c:pt idx="1124">
                  <c:v>65695</c:v>
                </c:pt>
                <c:pt idx="1125">
                  <c:v>69805</c:v>
                </c:pt>
                <c:pt idx="1126">
                  <c:v>36975</c:v>
                </c:pt>
                <c:pt idx="1127">
                  <c:v>26228</c:v>
                </c:pt>
                <c:pt idx="1128">
                  <c:v>37787</c:v>
                </c:pt>
                <c:pt idx="1129">
                  <c:v>37087</c:v>
                </c:pt>
                <c:pt idx="1130">
                  <c:v>57247</c:v>
                </c:pt>
                <c:pt idx="1131">
                  <c:v>36930</c:v>
                </c:pt>
                <c:pt idx="1132">
                  <c:v>48721</c:v>
                </c:pt>
                <c:pt idx="1133">
                  <c:v>43641</c:v>
                </c:pt>
                <c:pt idx="1134">
                  <c:v>75903</c:v>
                </c:pt>
                <c:pt idx="1135">
                  <c:v>71391</c:v>
                </c:pt>
                <c:pt idx="1136">
                  <c:v>16927</c:v>
                </c:pt>
                <c:pt idx="1137">
                  <c:v>27215</c:v>
                </c:pt>
                <c:pt idx="1138">
                  <c:v>53858</c:v>
                </c:pt>
                <c:pt idx="1139">
                  <c:v>30983</c:v>
                </c:pt>
                <c:pt idx="1140">
                  <c:v>43462</c:v>
                </c:pt>
                <c:pt idx="1141">
                  <c:v>63943</c:v>
                </c:pt>
                <c:pt idx="1142">
                  <c:v>26816</c:v>
                </c:pt>
                <c:pt idx="1143">
                  <c:v>75484</c:v>
                </c:pt>
                <c:pt idx="1144">
                  <c:v>33564</c:v>
                </c:pt>
                <c:pt idx="1145">
                  <c:v>54348</c:v>
                </c:pt>
                <c:pt idx="1146">
                  <c:v>54984</c:v>
                </c:pt>
                <c:pt idx="1147">
                  <c:v>34738</c:v>
                </c:pt>
                <c:pt idx="1148">
                  <c:v>68118</c:v>
                </c:pt>
                <c:pt idx="1149">
                  <c:v>68118</c:v>
                </c:pt>
                <c:pt idx="1150">
                  <c:v>22682</c:v>
                </c:pt>
                <c:pt idx="1151">
                  <c:v>51948</c:v>
                </c:pt>
                <c:pt idx="1152">
                  <c:v>25293</c:v>
                </c:pt>
                <c:pt idx="1153">
                  <c:v>25293</c:v>
                </c:pt>
                <c:pt idx="1154">
                  <c:v>41551</c:v>
                </c:pt>
                <c:pt idx="1155">
                  <c:v>56067</c:v>
                </c:pt>
                <c:pt idx="1156">
                  <c:v>67433</c:v>
                </c:pt>
                <c:pt idx="1157">
                  <c:v>22010</c:v>
                </c:pt>
                <c:pt idx="1158">
                  <c:v>64831</c:v>
                </c:pt>
                <c:pt idx="1159">
                  <c:v>62820</c:v>
                </c:pt>
                <c:pt idx="1160">
                  <c:v>62820</c:v>
                </c:pt>
                <c:pt idx="1161">
                  <c:v>78353</c:v>
                </c:pt>
                <c:pt idx="1162">
                  <c:v>57183</c:v>
                </c:pt>
                <c:pt idx="1163">
                  <c:v>23478</c:v>
                </c:pt>
                <c:pt idx="1164">
                  <c:v>30168</c:v>
                </c:pt>
                <c:pt idx="1165">
                  <c:v>37155</c:v>
                </c:pt>
                <c:pt idx="1166">
                  <c:v>16581</c:v>
                </c:pt>
                <c:pt idx="1167">
                  <c:v>41850</c:v>
                </c:pt>
                <c:pt idx="1168">
                  <c:v>81380</c:v>
                </c:pt>
                <c:pt idx="1169">
                  <c:v>56386</c:v>
                </c:pt>
                <c:pt idx="1170">
                  <c:v>25818</c:v>
                </c:pt>
                <c:pt idx="1171">
                  <c:v>15345</c:v>
                </c:pt>
                <c:pt idx="1172">
                  <c:v>57954</c:v>
                </c:pt>
                <c:pt idx="1173">
                  <c:v>50300</c:v>
                </c:pt>
                <c:pt idx="1174">
                  <c:v>38725</c:v>
                </c:pt>
                <c:pt idx="1175">
                  <c:v>10404</c:v>
                </c:pt>
                <c:pt idx="1176">
                  <c:v>26868</c:v>
                </c:pt>
                <c:pt idx="1177">
                  <c:v>72298</c:v>
                </c:pt>
                <c:pt idx="1178">
                  <c:v>72905</c:v>
                </c:pt>
                <c:pt idx="1179">
                  <c:v>47025</c:v>
                </c:pt>
                <c:pt idx="1180">
                  <c:v>29938</c:v>
                </c:pt>
                <c:pt idx="1181">
                  <c:v>46681</c:v>
                </c:pt>
                <c:pt idx="1182">
                  <c:v>46681</c:v>
                </c:pt>
                <c:pt idx="1183">
                  <c:v>29548</c:v>
                </c:pt>
                <c:pt idx="1184">
                  <c:v>62058</c:v>
                </c:pt>
                <c:pt idx="1186">
                  <c:v>36736</c:v>
                </c:pt>
                <c:pt idx="1187">
                  <c:v>8820</c:v>
                </c:pt>
                <c:pt idx="1188">
                  <c:v>14918</c:v>
                </c:pt>
                <c:pt idx="1189">
                  <c:v>56715</c:v>
                </c:pt>
                <c:pt idx="1190">
                  <c:v>24882</c:v>
                </c:pt>
                <c:pt idx="1191">
                  <c:v>24882</c:v>
                </c:pt>
                <c:pt idx="1192">
                  <c:v>40442</c:v>
                </c:pt>
                <c:pt idx="1193">
                  <c:v>64176</c:v>
                </c:pt>
                <c:pt idx="1194">
                  <c:v>23536</c:v>
                </c:pt>
                <c:pt idx="1195">
                  <c:v>35246</c:v>
                </c:pt>
                <c:pt idx="1196">
                  <c:v>28442</c:v>
                </c:pt>
                <c:pt idx="1197">
                  <c:v>48195</c:v>
                </c:pt>
                <c:pt idx="1198">
                  <c:v>74116</c:v>
                </c:pt>
                <c:pt idx="1199">
                  <c:v>78093</c:v>
                </c:pt>
                <c:pt idx="1200">
                  <c:v>59354</c:v>
                </c:pt>
                <c:pt idx="1201">
                  <c:v>36301</c:v>
                </c:pt>
                <c:pt idx="1202">
                  <c:v>77598</c:v>
                </c:pt>
                <c:pt idx="1203">
                  <c:v>62710</c:v>
                </c:pt>
                <c:pt idx="1204">
                  <c:v>36317</c:v>
                </c:pt>
                <c:pt idx="1205">
                  <c:v>42767</c:v>
                </c:pt>
                <c:pt idx="1206">
                  <c:v>43815</c:v>
                </c:pt>
                <c:pt idx="1207">
                  <c:v>44421</c:v>
                </c:pt>
                <c:pt idx="1208">
                  <c:v>48948</c:v>
                </c:pt>
                <c:pt idx="1209">
                  <c:v>48948</c:v>
                </c:pt>
                <c:pt idx="1210">
                  <c:v>63120</c:v>
                </c:pt>
                <c:pt idx="1211">
                  <c:v>55517</c:v>
                </c:pt>
                <c:pt idx="1212">
                  <c:v>36864</c:v>
                </c:pt>
                <c:pt idx="1214">
                  <c:v>82582</c:v>
                </c:pt>
                <c:pt idx="1215">
                  <c:v>79803</c:v>
                </c:pt>
                <c:pt idx="1216">
                  <c:v>52569</c:v>
                </c:pt>
                <c:pt idx="1217">
                  <c:v>82032</c:v>
                </c:pt>
                <c:pt idx="1218">
                  <c:v>82032</c:v>
                </c:pt>
                <c:pt idx="1219">
                  <c:v>65685</c:v>
                </c:pt>
                <c:pt idx="1220">
                  <c:v>65685</c:v>
                </c:pt>
                <c:pt idx="1221">
                  <c:v>40451</c:v>
                </c:pt>
                <c:pt idx="1222">
                  <c:v>31163</c:v>
                </c:pt>
                <c:pt idx="1223">
                  <c:v>31163</c:v>
                </c:pt>
                <c:pt idx="1224">
                  <c:v>35704</c:v>
                </c:pt>
                <c:pt idx="1225">
                  <c:v>7500</c:v>
                </c:pt>
                <c:pt idx="1226">
                  <c:v>36075</c:v>
                </c:pt>
                <c:pt idx="1227">
                  <c:v>70038</c:v>
                </c:pt>
                <c:pt idx="1228">
                  <c:v>70038</c:v>
                </c:pt>
                <c:pt idx="1229">
                  <c:v>71796</c:v>
                </c:pt>
                <c:pt idx="1230">
                  <c:v>47821</c:v>
                </c:pt>
                <c:pt idx="1231">
                  <c:v>45503</c:v>
                </c:pt>
                <c:pt idx="1232">
                  <c:v>28647</c:v>
                </c:pt>
                <c:pt idx="1233">
                  <c:v>37760</c:v>
                </c:pt>
                <c:pt idx="1234">
                  <c:v>85431</c:v>
                </c:pt>
                <c:pt idx="1235">
                  <c:v>72635</c:v>
                </c:pt>
                <c:pt idx="1236">
                  <c:v>72635</c:v>
                </c:pt>
                <c:pt idx="1237">
                  <c:v>77142</c:v>
                </c:pt>
                <c:pt idx="1238">
                  <c:v>53172</c:v>
                </c:pt>
                <c:pt idx="1239">
                  <c:v>36065</c:v>
                </c:pt>
                <c:pt idx="1240">
                  <c:v>73926</c:v>
                </c:pt>
                <c:pt idx="1241">
                  <c:v>35790</c:v>
                </c:pt>
                <c:pt idx="1242">
                  <c:v>39552</c:v>
                </c:pt>
                <c:pt idx="1243">
                  <c:v>68316</c:v>
                </c:pt>
                <c:pt idx="1244">
                  <c:v>102160</c:v>
                </c:pt>
                <c:pt idx="1245">
                  <c:v>51390</c:v>
                </c:pt>
                <c:pt idx="1246">
                  <c:v>72066</c:v>
                </c:pt>
                <c:pt idx="1247">
                  <c:v>21675</c:v>
                </c:pt>
                <c:pt idx="1248">
                  <c:v>48006</c:v>
                </c:pt>
                <c:pt idx="1249">
                  <c:v>65106</c:v>
                </c:pt>
                <c:pt idx="1250">
                  <c:v>58401</c:v>
                </c:pt>
                <c:pt idx="1251">
                  <c:v>29315</c:v>
                </c:pt>
                <c:pt idx="1252">
                  <c:v>49389</c:v>
                </c:pt>
                <c:pt idx="1253">
                  <c:v>51717</c:v>
                </c:pt>
                <c:pt idx="1254">
                  <c:v>46779</c:v>
                </c:pt>
                <c:pt idx="1255">
                  <c:v>28520</c:v>
                </c:pt>
                <c:pt idx="1256">
                  <c:v>34377</c:v>
                </c:pt>
                <c:pt idx="1257">
                  <c:v>54959</c:v>
                </c:pt>
                <c:pt idx="1258">
                  <c:v>82384</c:v>
                </c:pt>
                <c:pt idx="1259">
                  <c:v>46998</c:v>
                </c:pt>
                <c:pt idx="1260">
                  <c:v>58554</c:v>
                </c:pt>
                <c:pt idx="1261">
                  <c:v>58554</c:v>
                </c:pt>
                <c:pt idx="1262">
                  <c:v>57333</c:v>
                </c:pt>
                <c:pt idx="1263">
                  <c:v>80685</c:v>
                </c:pt>
                <c:pt idx="1264">
                  <c:v>52117</c:v>
                </c:pt>
                <c:pt idx="1265">
                  <c:v>62220</c:v>
                </c:pt>
                <c:pt idx="1266">
                  <c:v>64014</c:v>
                </c:pt>
                <c:pt idx="1267">
                  <c:v>64014</c:v>
                </c:pt>
                <c:pt idx="1268">
                  <c:v>46390</c:v>
                </c:pt>
                <c:pt idx="1269">
                  <c:v>75507</c:v>
                </c:pt>
                <c:pt idx="1270">
                  <c:v>75507</c:v>
                </c:pt>
                <c:pt idx="1271">
                  <c:v>59412</c:v>
                </c:pt>
                <c:pt idx="1272">
                  <c:v>50616</c:v>
                </c:pt>
                <c:pt idx="1273">
                  <c:v>35924</c:v>
                </c:pt>
                <c:pt idx="1274">
                  <c:v>57937</c:v>
                </c:pt>
                <c:pt idx="1275">
                  <c:v>73356</c:v>
                </c:pt>
                <c:pt idx="1276">
                  <c:v>21255</c:v>
                </c:pt>
                <c:pt idx="1277">
                  <c:v>58494</c:v>
                </c:pt>
                <c:pt idx="1278">
                  <c:v>72460</c:v>
                </c:pt>
                <c:pt idx="1279">
                  <c:v>68682</c:v>
                </c:pt>
                <c:pt idx="1280">
                  <c:v>68682</c:v>
                </c:pt>
                <c:pt idx="1281">
                  <c:v>36959</c:v>
                </c:pt>
                <c:pt idx="1282">
                  <c:v>46463</c:v>
                </c:pt>
                <c:pt idx="1283">
                  <c:v>61825</c:v>
                </c:pt>
                <c:pt idx="1284">
                  <c:v>61825</c:v>
                </c:pt>
                <c:pt idx="1285">
                  <c:v>28691</c:v>
                </c:pt>
                <c:pt idx="1286">
                  <c:v>28691</c:v>
                </c:pt>
                <c:pt idx="1287">
                  <c:v>54058</c:v>
                </c:pt>
                <c:pt idx="1288">
                  <c:v>84196</c:v>
                </c:pt>
                <c:pt idx="1289">
                  <c:v>38620</c:v>
                </c:pt>
                <c:pt idx="1290">
                  <c:v>38620</c:v>
                </c:pt>
                <c:pt idx="1291">
                  <c:v>3502</c:v>
                </c:pt>
                <c:pt idx="1292">
                  <c:v>47743</c:v>
                </c:pt>
                <c:pt idx="1293">
                  <c:v>80360</c:v>
                </c:pt>
                <c:pt idx="1294">
                  <c:v>66303</c:v>
                </c:pt>
                <c:pt idx="1295">
                  <c:v>52413</c:v>
                </c:pt>
                <c:pt idx="1296">
                  <c:v>60714</c:v>
                </c:pt>
                <c:pt idx="1297">
                  <c:v>31385</c:v>
                </c:pt>
                <c:pt idx="1298">
                  <c:v>83257</c:v>
                </c:pt>
                <c:pt idx="1299">
                  <c:v>80427</c:v>
                </c:pt>
                <c:pt idx="1300">
                  <c:v>38823</c:v>
                </c:pt>
                <c:pt idx="1301">
                  <c:v>42014</c:v>
                </c:pt>
                <c:pt idx="1302">
                  <c:v>42014</c:v>
                </c:pt>
                <c:pt idx="1303">
                  <c:v>76140</c:v>
                </c:pt>
                <c:pt idx="1304">
                  <c:v>41713</c:v>
                </c:pt>
                <c:pt idx="1305">
                  <c:v>62670</c:v>
                </c:pt>
                <c:pt idx="1306">
                  <c:v>70932</c:v>
                </c:pt>
                <c:pt idx="1307">
                  <c:v>78939</c:v>
                </c:pt>
                <c:pt idx="1308">
                  <c:v>44512</c:v>
                </c:pt>
                <c:pt idx="1309">
                  <c:v>63967</c:v>
                </c:pt>
                <c:pt idx="1310">
                  <c:v>90842</c:v>
                </c:pt>
                <c:pt idx="1311">
                  <c:v>25358</c:v>
                </c:pt>
                <c:pt idx="1313">
                  <c:v>28567</c:v>
                </c:pt>
                <c:pt idx="1314">
                  <c:v>66373</c:v>
                </c:pt>
                <c:pt idx="1315">
                  <c:v>66373</c:v>
                </c:pt>
                <c:pt idx="1316">
                  <c:v>83844</c:v>
                </c:pt>
                <c:pt idx="1317">
                  <c:v>83844</c:v>
                </c:pt>
                <c:pt idx="1318">
                  <c:v>83844</c:v>
                </c:pt>
                <c:pt idx="1319">
                  <c:v>83664</c:v>
                </c:pt>
                <c:pt idx="1320">
                  <c:v>27450</c:v>
                </c:pt>
                <c:pt idx="1321">
                  <c:v>54880</c:v>
                </c:pt>
                <c:pt idx="1322">
                  <c:v>71322</c:v>
                </c:pt>
                <c:pt idx="1323">
                  <c:v>60000</c:v>
                </c:pt>
                <c:pt idx="1324">
                  <c:v>65176</c:v>
                </c:pt>
                <c:pt idx="1325">
                  <c:v>61010</c:v>
                </c:pt>
                <c:pt idx="1326">
                  <c:v>31089</c:v>
                </c:pt>
                <c:pt idx="1327">
                  <c:v>20518</c:v>
                </c:pt>
                <c:pt idx="1328">
                  <c:v>34469</c:v>
                </c:pt>
                <c:pt idx="1329">
                  <c:v>28332</c:v>
                </c:pt>
                <c:pt idx="1330">
                  <c:v>33456</c:v>
                </c:pt>
                <c:pt idx="1331">
                  <c:v>38443</c:v>
                </c:pt>
                <c:pt idx="1332">
                  <c:v>65333</c:v>
                </c:pt>
                <c:pt idx="1333">
                  <c:v>82623</c:v>
                </c:pt>
                <c:pt idx="1334">
                  <c:v>73691</c:v>
                </c:pt>
                <c:pt idx="1335">
                  <c:v>74485</c:v>
                </c:pt>
                <c:pt idx="1336">
                  <c:v>65748</c:v>
                </c:pt>
                <c:pt idx="1337">
                  <c:v>24367</c:v>
                </c:pt>
                <c:pt idx="1338">
                  <c:v>91700</c:v>
                </c:pt>
                <c:pt idx="1339">
                  <c:v>79244</c:v>
                </c:pt>
                <c:pt idx="1340">
                  <c:v>82017</c:v>
                </c:pt>
                <c:pt idx="1341">
                  <c:v>58138</c:v>
                </c:pt>
                <c:pt idx="1342">
                  <c:v>59354</c:v>
                </c:pt>
                <c:pt idx="1343">
                  <c:v>58482</c:v>
                </c:pt>
                <c:pt idx="1344">
                  <c:v>29478</c:v>
                </c:pt>
                <c:pt idx="1345">
                  <c:v>64474</c:v>
                </c:pt>
                <c:pt idx="1346">
                  <c:v>31160</c:v>
                </c:pt>
                <c:pt idx="1347">
                  <c:v>40321</c:v>
                </c:pt>
                <c:pt idx="1348">
                  <c:v>40321</c:v>
                </c:pt>
                <c:pt idx="1349">
                  <c:v>55239</c:v>
                </c:pt>
                <c:pt idx="1350">
                  <c:v>57513</c:v>
                </c:pt>
                <c:pt idx="1351">
                  <c:v>85693</c:v>
                </c:pt>
                <c:pt idx="1352">
                  <c:v>71855</c:v>
                </c:pt>
                <c:pt idx="1353">
                  <c:v>7500</c:v>
                </c:pt>
                <c:pt idx="1354">
                  <c:v>71969</c:v>
                </c:pt>
                <c:pt idx="1355">
                  <c:v>28973</c:v>
                </c:pt>
                <c:pt idx="1356">
                  <c:v>80872</c:v>
                </c:pt>
                <c:pt idx="1357">
                  <c:v>84117</c:v>
                </c:pt>
                <c:pt idx="1358">
                  <c:v>38741</c:v>
                </c:pt>
                <c:pt idx="1359">
                  <c:v>38961</c:v>
                </c:pt>
                <c:pt idx="1360">
                  <c:v>75922</c:v>
                </c:pt>
                <c:pt idx="1361">
                  <c:v>56962</c:v>
                </c:pt>
                <c:pt idx="1362">
                  <c:v>56962</c:v>
                </c:pt>
                <c:pt idx="1363">
                  <c:v>70165</c:v>
                </c:pt>
                <c:pt idx="1364">
                  <c:v>65308</c:v>
                </c:pt>
                <c:pt idx="1365">
                  <c:v>29298</c:v>
                </c:pt>
                <c:pt idx="1366">
                  <c:v>63246</c:v>
                </c:pt>
                <c:pt idx="1367">
                  <c:v>33402</c:v>
                </c:pt>
                <c:pt idx="1368">
                  <c:v>96843</c:v>
                </c:pt>
                <c:pt idx="1369">
                  <c:v>82333</c:v>
                </c:pt>
                <c:pt idx="1370">
                  <c:v>72643</c:v>
                </c:pt>
                <c:pt idx="1371">
                  <c:v>32313</c:v>
                </c:pt>
                <c:pt idx="1372">
                  <c:v>55284</c:v>
                </c:pt>
                <c:pt idx="1373">
                  <c:v>15287</c:v>
                </c:pt>
                <c:pt idx="1374">
                  <c:v>15287</c:v>
                </c:pt>
                <c:pt idx="1375">
                  <c:v>51563</c:v>
                </c:pt>
                <c:pt idx="1376">
                  <c:v>81929</c:v>
                </c:pt>
                <c:pt idx="1377">
                  <c:v>53593</c:v>
                </c:pt>
                <c:pt idx="1378">
                  <c:v>60432</c:v>
                </c:pt>
                <c:pt idx="1379">
                  <c:v>66726</c:v>
                </c:pt>
                <c:pt idx="1380">
                  <c:v>62450</c:v>
                </c:pt>
                <c:pt idx="1381">
                  <c:v>49514</c:v>
                </c:pt>
                <c:pt idx="1382">
                  <c:v>43269</c:v>
                </c:pt>
                <c:pt idx="1383">
                  <c:v>33762</c:v>
                </c:pt>
                <c:pt idx="1384">
                  <c:v>60894</c:v>
                </c:pt>
                <c:pt idx="1385">
                  <c:v>87771</c:v>
                </c:pt>
                <c:pt idx="1386">
                  <c:v>87771</c:v>
                </c:pt>
                <c:pt idx="1387">
                  <c:v>50737</c:v>
                </c:pt>
                <c:pt idx="1388">
                  <c:v>26150</c:v>
                </c:pt>
                <c:pt idx="1389">
                  <c:v>57304</c:v>
                </c:pt>
                <c:pt idx="1390">
                  <c:v>71107</c:v>
                </c:pt>
                <c:pt idx="1391">
                  <c:v>53253</c:v>
                </c:pt>
                <c:pt idx="1392">
                  <c:v>81320</c:v>
                </c:pt>
                <c:pt idx="1393">
                  <c:v>87000</c:v>
                </c:pt>
                <c:pt idx="1394">
                  <c:v>40049</c:v>
                </c:pt>
                <c:pt idx="1395">
                  <c:v>63684</c:v>
                </c:pt>
                <c:pt idx="1396">
                  <c:v>69016</c:v>
                </c:pt>
                <c:pt idx="1397">
                  <c:v>7500</c:v>
                </c:pt>
                <c:pt idx="1398">
                  <c:v>73803</c:v>
                </c:pt>
                <c:pt idx="1399">
                  <c:v>46094</c:v>
                </c:pt>
                <c:pt idx="1400">
                  <c:v>85844</c:v>
                </c:pt>
                <c:pt idx="1401">
                  <c:v>38452</c:v>
                </c:pt>
                <c:pt idx="1402">
                  <c:v>38452</c:v>
                </c:pt>
                <c:pt idx="1403">
                  <c:v>80395</c:v>
                </c:pt>
                <c:pt idx="1404">
                  <c:v>87679</c:v>
                </c:pt>
                <c:pt idx="1405">
                  <c:v>35416</c:v>
                </c:pt>
                <c:pt idx="1406">
                  <c:v>44124</c:v>
                </c:pt>
                <c:pt idx="1407">
                  <c:v>50729</c:v>
                </c:pt>
                <c:pt idx="1408">
                  <c:v>94384</c:v>
                </c:pt>
                <c:pt idx="1409">
                  <c:v>94384</c:v>
                </c:pt>
                <c:pt idx="1410">
                  <c:v>34412</c:v>
                </c:pt>
                <c:pt idx="1411">
                  <c:v>31158</c:v>
                </c:pt>
                <c:pt idx="1412">
                  <c:v>34838</c:v>
                </c:pt>
                <c:pt idx="1413">
                  <c:v>56775</c:v>
                </c:pt>
                <c:pt idx="1414">
                  <c:v>54356</c:v>
                </c:pt>
                <c:pt idx="1415">
                  <c:v>72159</c:v>
                </c:pt>
                <c:pt idx="1416">
                  <c:v>8028</c:v>
                </c:pt>
                <c:pt idx="1417">
                  <c:v>55951</c:v>
                </c:pt>
                <c:pt idx="1418">
                  <c:v>67911</c:v>
                </c:pt>
                <c:pt idx="1419">
                  <c:v>67911</c:v>
                </c:pt>
                <c:pt idx="1420">
                  <c:v>20427</c:v>
                </c:pt>
                <c:pt idx="1421">
                  <c:v>32303</c:v>
                </c:pt>
                <c:pt idx="1422">
                  <c:v>55954</c:v>
                </c:pt>
                <c:pt idx="1423">
                  <c:v>49187</c:v>
                </c:pt>
                <c:pt idx="1424">
                  <c:v>49854</c:v>
                </c:pt>
                <c:pt idx="1425">
                  <c:v>63693</c:v>
                </c:pt>
                <c:pt idx="1426">
                  <c:v>63693</c:v>
                </c:pt>
                <c:pt idx="1427">
                  <c:v>19510</c:v>
                </c:pt>
                <c:pt idx="1428">
                  <c:v>52332</c:v>
                </c:pt>
                <c:pt idx="1429">
                  <c:v>55593</c:v>
                </c:pt>
                <c:pt idx="1430">
                  <c:v>54591</c:v>
                </c:pt>
                <c:pt idx="1431">
                  <c:v>74859</c:v>
                </c:pt>
                <c:pt idx="1432">
                  <c:v>40851</c:v>
                </c:pt>
                <c:pt idx="1433">
                  <c:v>58607</c:v>
                </c:pt>
                <c:pt idx="1434">
                  <c:v>7500</c:v>
                </c:pt>
                <c:pt idx="1435">
                  <c:v>52614</c:v>
                </c:pt>
                <c:pt idx="1436">
                  <c:v>52614</c:v>
                </c:pt>
                <c:pt idx="1437">
                  <c:v>67445</c:v>
                </c:pt>
                <c:pt idx="1438">
                  <c:v>67445</c:v>
                </c:pt>
                <c:pt idx="1439">
                  <c:v>67445</c:v>
                </c:pt>
                <c:pt idx="1440">
                  <c:v>36778</c:v>
                </c:pt>
                <c:pt idx="1441">
                  <c:v>39453</c:v>
                </c:pt>
                <c:pt idx="1442">
                  <c:v>42731</c:v>
                </c:pt>
                <c:pt idx="1443">
                  <c:v>40760</c:v>
                </c:pt>
                <c:pt idx="1444">
                  <c:v>69969</c:v>
                </c:pt>
                <c:pt idx="1445">
                  <c:v>80317</c:v>
                </c:pt>
                <c:pt idx="1446">
                  <c:v>66636</c:v>
                </c:pt>
                <c:pt idx="1447">
                  <c:v>54730</c:v>
                </c:pt>
                <c:pt idx="1448">
                  <c:v>42835</c:v>
                </c:pt>
                <c:pt idx="1449">
                  <c:v>53843</c:v>
                </c:pt>
                <c:pt idx="1450">
                  <c:v>79530</c:v>
                </c:pt>
                <c:pt idx="1451">
                  <c:v>63841</c:v>
                </c:pt>
                <c:pt idx="1452">
                  <c:v>63841</c:v>
                </c:pt>
                <c:pt idx="1453">
                  <c:v>63841</c:v>
                </c:pt>
                <c:pt idx="1454">
                  <c:v>27100</c:v>
                </c:pt>
                <c:pt idx="1455">
                  <c:v>27100</c:v>
                </c:pt>
                <c:pt idx="1456">
                  <c:v>72309</c:v>
                </c:pt>
                <c:pt idx="1457">
                  <c:v>50664</c:v>
                </c:pt>
                <c:pt idx="1458">
                  <c:v>20194</c:v>
                </c:pt>
                <c:pt idx="1459">
                  <c:v>76618</c:v>
                </c:pt>
                <c:pt idx="1460">
                  <c:v>45207</c:v>
                </c:pt>
                <c:pt idx="1461">
                  <c:v>56721</c:v>
                </c:pt>
                <c:pt idx="1462">
                  <c:v>27038</c:v>
                </c:pt>
                <c:pt idx="1463">
                  <c:v>23763</c:v>
                </c:pt>
                <c:pt idx="1464">
                  <c:v>37085</c:v>
                </c:pt>
                <c:pt idx="1465">
                  <c:v>49605</c:v>
                </c:pt>
                <c:pt idx="1466">
                  <c:v>1730</c:v>
                </c:pt>
                <c:pt idx="1467">
                  <c:v>34824</c:v>
                </c:pt>
                <c:pt idx="1468">
                  <c:v>34824</c:v>
                </c:pt>
                <c:pt idx="1469">
                  <c:v>63206</c:v>
                </c:pt>
                <c:pt idx="1470">
                  <c:v>26759</c:v>
                </c:pt>
                <c:pt idx="1471">
                  <c:v>55412</c:v>
                </c:pt>
                <c:pt idx="1472">
                  <c:v>33590</c:v>
                </c:pt>
                <c:pt idx="1473">
                  <c:v>70886</c:v>
                </c:pt>
                <c:pt idx="1474">
                  <c:v>72679</c:v>
                </c:pt>
                <c:pt idx="1475">
                  <c:v>65073</c:v>
                </c:pt>
                <c:pt idx="1476">
                  <c:v>44300</c:v>
                </c:pt>
                <c:pt idx="1477">
                  <c:v>56129</c:v>
                </c:pt>
                <c:pt idx="1478">
                  <c:v>56129</c:v>
                </c:pt>
                <c:pt idx="1479">
                  <c:v>38590</c:v>
                </c:pt>
                <c:pt idx="1480">
                  <c:v>53083</c:v>
                </c:pt>
                <c:pt idx="1481">
                  <c:v>79689</c:v>
                </c:pt>
                <c:pt idx="1482">
                  <c:v>34704</c:v>
                </c:pt>
                <c:pt idx="1483">
                  <c:v>65316</c:v>
                </c:pt>
                <c:pt idx="1484">
                  <c:v>41014</c:v>
                </c:pt>
                <c:pt idx="1485">
                  <c:v>19740</c:v>
                </c:pt>
                <c:pt idx="1486">
                  <c:v>23724</c:v>
                </c:pt>
                <c:pt idx="1487">
                  <c:v>55212</c:v>
                </c:pt>
                <c:pt idx="1488">
                  <c:v>55212</c:v>
                </c:pt>
                <c:pt idx="1489">
                  <c:v>79800</c:v>
                </c:pt>
                <c:pt idx="1490">
                  <c:v>70647</c:v>
                </c:pt>
                <c:pt idx="1491">
                  <c:v>38410</c:v>
                </c:pt>
                <c:pt idx="1492">
                  <c:v>28071</c:v>
                </c:pt>
                <c:pt idx="1493">
                  <c:v>54803</c:v>
                </c:pt>
                <c:pt idx="1494">
                  <c:v>74293</c:v>
                </c:pt>
                <c:pt idx="1495">
                  <c:v>74293</c:v>
                </c:pt>
                <c:pt idx="1496">
                  <c:v>35684</c:v>
                </c:pt>
                <c:pt idx="1497">
                  <c:v>34320</c:v>
                </c:pt>
                <c:pt idx="1498">
                  <c:v>41967</c:v>
                </c:pt>
                <c:pt idx="1499">
                  <c:v>49681</c:v>
                </c:pt>
                <c:pt idx="1500">
                  <c:v>49681</c:v>
                </c:pt>
                <c:pt idx="1501">
                  <c:v>53187</c:v>
                </c:pt>
                <c:pt idx="1502">
                  <c:v>86610</c:v>
                </c:pt>
                <c:pt idx="1503">
                  <c:v>70951</c:v>
                </c:pt>
                <c:pt idx="1504">
                  <c:v>24206</c:v>
                </c:pt>
                <c:pt idx="1505">
                  <c:v>55357</c:v>
                </c:pt>
                <c:pt idx="1506">
                  <c:v>58113</c:v>
                </c:pt>
                <c:pt idx="1507">
                  <c:v>70643</c:v>
                </c:pt>
                <c:pt idx="1508">
                  <c:v>64355</c:v>
                </c:pt>
                <c:pt idx="1509">
                  <c:v>82576</c:v>
                </c:pt>
                <c:pt idx="1510">
                  <c:v>41644</c:v>
                </c:pt>
                <c:pt idx="1511">
                  <c:v>72570</c:v>
                </c:pt>
                <c:pt idx="1512">
                  <c:v>30630</c:v>
                </c:pt>
                <c:pt idx="1513">
                  <c:v>22944</c:v>
                </c:pt>
                <c:pt idx="1514">
                  <c:v>86979</c:v>
                </c:pt>
                <c:pt idx="1516">
                  <c:v>82072</c:v>
                </c:pt>
                <c:pt idx="1517">
                  <c:v>52034</c:v>
                </c:pt>
                <c:pt idx="1518">
                  <c:v>72354</c:v>
                </c:pt>
                <c:pt idx="1519">
                  <c:v>28427</c:v>
                </c:pt>
                <c:pt idx="1520">
                  <c:v>28427</c:v>
                </c:pt>
                <c:pt idx="1521">
                  <c:v>39858</c:v>
                </c:pt>
                <c:pt idx="1522">
                  <c:v>67381</c:v>
                </c:pt>
                <c:pt idx="1523">
                  <c:v>23529</c:v>
                </c:pt>
                <c:pt idx="1524">
                  <c:v>51479</c:v>
                </c:pt>
                <c:pt idx="1525">
                  <c:v>76068</c:v>
                </c:pt>
                <c:pt idx="1526">
                  <c:v>22507</c:v>
                </c:pt>
                <c:pt idx="1527">
                  <c:v>52413</c:v>
                </c:pt>
                <c:pt idx="1528">
                  <c:v>50116</c:v>
                </c:pt>
                <c:pt idx="1529">
                  <c:v>76624</c:v>
                </c:pt>
                <c:pt idx="1530">
                  <c:v>34587</c:v>
                </c:pt>
                <c:pt idx="1531">
                  <c:v>62159</c:v>
                </c:pt>
                <c:pt idx="1532">
                  <c:v>66294</c:v>
                </c:pt>
                <c:pt idx="1533">
                  <c:v>5648</c:v>
                </c:pt>
                <c:pt idx="1534">
                  <c:v>37235</c:v>
                </c:pt>
                <c:pt idx="1535">
                  <c:v>85620</c:v>
                </c:pt>
                <c:pt idx="1536">
                  <c:v>23976</c:v>
                </c:pt>
                <c:pt idx="1537">
                  <c:v>41020</c:v>
                </c:pt>
                <c:pt idx="1538">
                  <c:v>36108</c:v>
                </c:pt>
                <c:pt idx="1539">
                  <c:v>57530</c:v>
                </c:pt>
                <c:pt idx="1540">
                  <c:v>62905</c:v>
                </c:pt>
                <c:pt idx="1541">
                  <c:v>65846</c:v>
                </c:pt>
                <c:pt idx="1542">
                  <c:v>34380</c:v>
                </c:pt>
                <c:pt idx="1543">
                  <c:v>41638</c:v>
                </c:pt>
                <c:pt idx="1544">
                  <c:v>63207</c:v>
                </c:pt>
                <c:pt idx="1545">
                  <c:v>28320</c:v>
                </c:pt>
                <c:pt idx="1546">
                  <c:v>43140</c:v>
                </c:pt>
                <c:pt idx="1547">
                  <c:v>52531</c:v>
                </c:pt>
                <c:pt idx="1548">
                  <c:v>40246</c:v>
                </c:pt>
                <c:pt idx="1549">
                  <c:v>35196</c:v>
                </c:pt>
                <c:pt idx="1550">
                  <c:v>35196</c:v>
                </c:pt>
                <c:pt idx="1551">
                  <c:v>70596</c:v>
                </c:pt>
                <c:pt idx="1552">
                  <c:v>70596</c:v>
                </c:pt>
                <c:pt idx="1553">
                  <c:v>52597</c:v>
                </c:pt>
                <c:pt idx="1554">
                  <c:v>42394</c:v>
                </c:pt>
                <c:pt idx="1555">
                  <c:v>81657</c:v>
                </c:pt>
                <c:pt idx="1556">
                  <c:v>49154</c:v>
                </c:pt>
                <c:pt idx="1557">
                  <c:v>34074</c:v>
                </c:pt>
                <c:pt idx="1559">
                  <c:v>70638</c:v>
                </c:pt>
                <c:pt idx="1560">
                  <c:v>38136</c:v>
                </c:pt>
                <c:pt idx="1561">
                  <c:v>67432</c:v>
                </c:pt>
                <c:pt idx="1562">
                  <c:v>40689</c:v>
                </c:pt>
                <c:pt idx="1563">
                  <c:v>40689</c:v>
                </c:pt>
                <c:pt idx="1564">
                  <c:v>101970</c:v>
                </c:pt>
                <c:pt idx="1565">
                  <c:v>44325</c:v>
                </c:pt>
                <c:pt idx="1566">
                  <c:v>61467</c:v>
                </c:pt>
                <c:pt idx="1567">
                  <c:v>48178</c:v>
                </c:pt>
                <c:pt idx="1568">
                  <c:v>16005</c:v>
                </c:pt>
                <c:pt idx="1569">
                  <c:v>79593</c:v>
                </c:pt>
                <c:pt idx="1570">
                  <c:v>79593</c:v>
                </c:pt>
                <c:pt idx="1571">
                  <c:v>61180</c:v>
                </c:pt>
                <c:pt idx="1572">
                  <c:v>64449</c:v>
                </c:pt>
                <c:pt idx="1573">
                  <c:v>77437</c:v>
                </c:pt>
                <c:pt idx="1574">
                  <c:v>17649</c:v>
                </c:pt>
                <c:pt idx="1575">
                  <c:v>53103</c:v>
                </c:pt>
                <c:pt idx="1576">
                  <c:v>71819</c:v>
                </c:pt>
                <c:pt idx="1577">
                  <c:v>74290</c:v>
                </c:pt>
                <c:pt idx="1578">
                  <c:v>72282</c:v>
                </c:pt>
                <c:pt idx="1579">
                  <c:v>47352</c:v>
                </c:pt>
                <c:pt idx="1580">
                  <c:v>47352</c:v>
                </c:pt>
                <c:pt idx="1581">
                  <c:v>46524</c:v>
                </c:pt>
                <c:pt idx="1582">
                  <c:v>50200</c:v>
                </c:pt>
                <c:pt idx="1583">
                  <c:v>18222</c:v>
                </c:pt>
                <c:pt idx="1584">
                  <c:v>77610</c:v>
                </c:pt>
                <c:pt idx="1585">
                  <c:v>38097</c:v>
                </c:pt>
                <c:pt idx="1586">
                  <c:v>44377</c:v>
                </c:pt>
                <c:pt idx="1587">
                  <c:v>58684</c:v>
                </c:pt>
                <c:pt idx="1588">
                  <c:v>66480</c:v>
                </c:pt>
                <c:pt idx="1589">
                  <c:v>49638</c:v>
                </c:pt>
                <c:pt idx="1590">
                  <c:v>50616</c:v>
                </c:pt>
                <c:pt idx="1591">
                  <c:v>26642</c:v>
                </c:pt>
                <c:pt idx="1592">
                  <c:v>33235</c:v>
                </c:pt>
                <c:pt idx="1593">
                  <c:v>23228</c:v>
                </c:pt>
                <c:pt idx="1594">
                  <c:v>36732</c:v>
                </c:pt>
                <c:pt idx="1595">
                  <c:v>82657</c:v>
                </c:pt>
                <c:pt idx="1596">
                  <c:v>64140</c:v>
                </c:pt>
                <c:pt idx="1597">
                  <c:v>44392</c:v>
                </c:pt>
                <c:pt idx="1598">
                  <c:v>16185</c:v>
                </c:pt>
                <c:pt idx="1599">
                  <c:v>38702</c:v>
                </c:pt>
                <c:pt idx="1600">
                  <c:v>54072</c:v>
                </c:pt>
                <c:pt idx="1601">
                  <c:v>61787</c:v>
                </c:pt>
                <c:pt idx="1602">
                  <c:v>34935</c:v>
                </c:pt>
                <c:pt idx="1603">
                  <c:v>34935</c:v>
                </c:pt>
                <c:pt idx="1604">
                  <c:v>59292</c:v>
                </c:pt>
                <c:pt idx="1605">
                  <c:v>59292</c:v>
                </c:pt>
                <c:pt idx="1606">
                  <c:v>57959</c:v>
                </c:pt>
                <c:pt idx="1607">
                  <c:v>92491</c:v>
                </c:pt>
                <c:pt idx="1608">
                  <c:v>42207</c:v>
                </c:pt>
                <c:pt idx="1609">
                  <c:v>46984</c:v>
                </c:pt>
                <c:pt idx="1610">
                  <c:v>23442</c:v>
                </c:pt>
                <c:pt idx="1611">
                  <c:v>46757</c:v>
                </c:pt>
                <c:pt idx="1612">
                  <c:v>14515</c:v>
                </c:pt>
                <c:pt idx="1613">
                  <c:v>80910</c:v>
                </c:pt>
                <c:pt idx="1614">
                  <c:v>30545</c:v>
                </c:pt>
                <c:pt idx="1615">
                  <c:v>44802</c:v>
                </c:pt>
                <c:pt idx="1616">
                  <c:v>79941</c:v>
                </c:pt>
                <c:pt idx="1617">
                  <c:v>79734</c:v>
                </c:pt>
                <c:pt idx="1618">
                  <c:v>50353</c:v>
                </c:pt>
                <c:pt idx="1619">
                  <c:v>77376</c:v>
                </c:pt>
                <c:pt idx="1620">
                  <c:v>78075</c:v>
                </c:pt>
                <c:pt idx="1621">
                  <c:v>42473</c:v>
                </c:pt>
                <c:pt idx="1622">
                  <c:v>25008</c:v>
                </c:pt>
                <c:pt idx="1623">
                  <c:v>56223</c:v>
                </c:pt>
                <c:pt idx="1624">
                  <c:v>47850</c:v>
                </c:pt>
                <c:pt idx="1625">
                  <c:v>91820</c:v>
                </c:pt>
                <c:pt idx="1626">
                  <c:v>40637</c:v>
                </c:pt>
                <c:pt idx="1627">
                  <c:v>23295</c:v>
                </c:pt>
                <c:pt idx="1628">
                  <c:v>84574</c:v>
                </c:pt>
                <c:pt idx="1629">
                  <c:v>54165</c:v>
                </c:pt>
                <c:pt idx="1630">
                  <c:v>28510</c:v>
                </c:pt>
                <c:pt idx="1631">
                  <c:v>67131</c:v>
                </c:pt>
                <c:pt idx="1632">
                  <c:v>56242</c:v>
                </c:pt>
                <c:pt idx="1633">
                  <c:v>86580</c:v>
                </c:pt>
                <c:pt idx="1634">
                  <c:v>76005</c:v>
                </c:pt>
                <c:pt idx="1635">
                  <c:v>54693</c:v>
                </c:pt>
                <c:pt idx="1636">
                  <c:v>52750</c:v>
                </c:pt>
                <c:pt idx="1637">
                  <c:v>36997</c:v>
                </c:pt>
                <c:pt idx="1638">
                  <c:v>34230</c:v>
                </c:pt>
                <c:pt idx="1639">
                  <c:v>47916</c:v>
                </c:pt>
                <c:pt idx="1640">
                  <c:v>60839</c:v>
                </c:pt>
                <c:pt idx="1641">
                  <c:v>79930</c:v>
                </c:pt>
                <c:pt idx="1642">
                  <c:v>55158</c:v>
                </c:pt>
                <c:pt idx="1643">
                  <c:v>85485</c:v>
                </c:pt>
                <c:pt idx="1644">
                  <c:v>75865</c:v>
                </c:pt>
                <c:pt idx="1645">
                  <c:v>44375</c:v>
                </c:pt>
                <c:pt idx="1646">
                  <c:v>60504</c:v>
                </c:pt>
                <c:pt idx="1647">
                  <c:v>65492</c:v>
                </c:pt>
                <c:pt idx="1648">
                  <c:v>67506</c:v>
                </c:pt>
                <c:pt idx="1649">
                  <c:v>68805</c:v>
                </c:pt>
                <c:pt idx="1650">
                  <c:v>61209</c:v>
                </c:pt>
                <c:pt idx="1651">
                  <c:v>66825</c:v>
                </c:pt>
                <c:pt idx="1652">
                  <c:v>87188</c:v>
                </c:pt>
                <c:pt idx="1653">
                  <c:v>84953</c:v>
                </c:pt>
                <c:pt idx="1654">
                  <c:v>74637</c:v>
                </c:pt>
                <c:pt idx="1655">
                  <c:v>86111</c:v>
                </c:pt>
                <c:pt idx="1656">
                  <c:v>77632</c:v>
                </c:pt>
                <c:pt idx="1657">
                  <c:v>31814</c:v>
                </c:pt>
                <c:pt idx="1658">
                  <c:v>70116</c:v>
                </c:pt>
                <c:pt idx="1659">
                  <c:v>48240</c:v>
                </c:pt>
                <c:pt idx="1660">
                  <c:v>40101</c:v>
                </c:pt>
                <c:pt idx="1661">
                  <c:v>70503</c:v>
                </c:pt>
                <c:pt idx="1662">
                  <c:v>79205</c:v>
                </c:pt>
                <c:pt idx="1663">
                  <c:v>51766</c:v>
                </c:pt>
                <c:pt idx="1664">
                  <c:v>62994</c:v>
                </c:pt>
                <c:pt idx="1665">
                  <c:v>65640</c:v>
                </c:pt>
                <c:pt idx="1666">
                  <c:v>38361</c:v>
                </c:pt>
                <c:pt idx="1667">
                  <c:v>38361</c:v>
                </c:pt>
                <c:pt idx="1668">
                  <c:v>19986</c:v>
                </c:pt>
                <c:pt idx="1669">
                  <c:v>19986</c:v>
                </c:pt>
                <c:pt idx="1670">
                  <c:v>72903</c:v>
                </c:pt>
                <c:pt idx="1671">
                  <c:v>45072</c:v>
                </c:pt>
                <c:pt idx="1672">
                  <c:v>59062</c:v>
                </c:pt>
                <c:pt idx="1673">
                  <c:v>61794</c:v>
                </c:pt>
                <c:pt idx="1674">
                  <c:v>45143</c:v>
                </c:pt>
                <c:pt idx="1675">
                  <c:v>45143</c:v>
                </c:pt>
                <c:pt idx="1676">
                  <c:v>26877</c:v>
                </c:pt>
                <c:pt idx="1677">
                  <c:v>36921</c:v>
                </c:pt>
                <c:pt idx="1678">
                  <c:v>54342</c:v>
                </c:pt>
                <c:pt idx="1679">
                  <c:v>62772</c:v>
                </c:pt>
                <c:pt idx="1680">
                  <c:v>75032</c:v>
                </c:pt>
                <c:pt idx="1681">
                  <c:v>22419</c:v>
                </c:pt>
                <c:pt idx="1682">
                  <c:v>22419</c:v>
                </c:pt>
                <c:pt idx="1683">
                  <c:v>36550</c:v>
                </c:pt>
                <c:pt idx="1684">
                  <c:v>75027</c:v>
                </c:pt>
                <c:pt idx="1685">
                  <c:v>63159</c:v>
                </c:pt>
                <c:pt idx="1686">
                  <c:v>54108</c:v>
                </c:pt>
                <c:pt idx="1687">
                  <c:v>81795</c:v>
                </c:pt>
                <c:pt idx="1688">
                  <c:v>59594</c:v>
                </c:pt>
                <c:pt idx="1689">
                  <c:v>18492</c:v>
                </c:pt>
                <c:pt idx="1690">
                  <c:v>94472</c:v>
                </c:pt>
                <c:pt idx="1691">
                  <c:v>70337</c:v>
                </c:pt>
                <c:pt idx="1692">
                  <c:v>34853</c:v>
                </c:pt>
                <c:pt idx="1694">
                  <c:v>16269</c:v>
                </c:pt>
                <c:pt idx="1695">
                  <c:v>50272</c:v>
                </c:pt>
                <c:pt idx="1696">
                  <c:v>22804</c:v>
                </c:pt>
                <c:pt idx="1697">
                  <c:v>22804</c:v>
                </c:pt>
                <c:pt idx="1698">
                  <c:v>30631</c:v>
                </c:pt>
                <c:pt idx="1699">
                  <c:v>78420</c:v>
                </c:pt>
                <c:pt idx="1700">
                  <c:v>81741</c:v>
                </c:pt>
                <c:pt idx="1701">
                  <c:v>25721</c:v>
                </c:pt>
                <c:pt idx="1702">
                  <c:v>31907</c:v>
                </c:pt>
                <c:pt idx="1703">
                  <c:v>37859</c:v>
                </c:pt>
                <c:pt idx="1704">
                  <c:v>30261</c:v>
                </c:pt>
                <c:pt idx="1705">
                  <c:v>21645</c:v>
                </c:pt>
                <c:pt idx="1706">
                  <c:v>21282</c:v>
                </c:pt>
                <c:pt idx="1707">
                  <c:v>32144</c:v>
                </c:pt>
                <c:pt idx="1708">
                  <c:v>62637</c:v>
                </c:pt>
                <c:pt idx="1709">
                  <c:v>16626</c:v>
                </c:pt>
                <c:pt idx="1710">
                  <c:v>54690</c:v>
                </c:pt>
                <c:pt idx="1711">
                  <c:v>54690</c:v>
                </c:pt>
                <c:pt idx="1712">
                  <c:v>61284</c:v>
                </c:pt>
                <c:pt idx="1713">
                  <c:v>23718</c:v>
                </c:pt>
                <c:pt idx="1714">
                  <c:v>33419</c:v>
                </c:pt>
                <c:pt idx="1715">
                  <c:v>82025</c:v>
                </c:pt>
                <c:pt idx="1716">
                  <c:v>15056</c:v>
                </c:pt>
                <c:pt idx="1717">
                  <c:v>48192</c:v>
                </c:pt>
                <c:pt idx="1718">
                  <c:v>67309</c:v>
                </c:pt>
                <c:pt idx="1719">
                  <c:v>66033</c:v>
                </c:pt>
                <c:pt idx="1720">
                  <c:v>28769</c:v>
                </c:pt>
                <c:pt idx="1721">
                  <c:v>6835</c:v>
                </c:pt>
                <c:pt idx="1722">
                  <c:v>32880</c:v>
                </c:pt>
                <c:pt idx="1723">
                  <c:v>23616</c:v>
                </c:pt>
                <c:pt idx="1724">
                  <c:v>19419</c:v>
                </c:pt>
                <c:pt idx="1725">
                  <c:v>34961</c:v>
                </c:pt>
                <c:pt idx="1726">
                  <c:v>64892</c:v>
                </c:pt>
                <c:pt idx="1727">
                  <c:v>16248</c:v>
                </c:pt>
                <c:pt idx="1728">
                  <c:v>43776</c:v>
                </c:pt>
                <c:pt idx="1729">
                  <c:v>52074</c:v>
                </c:pt>
                <c:pt idx="1730">
                  <c:v>22123</c:v>
                </c:pt>
                <c:pt idx="1731">
                  <c:v>35544</c:v>
                </c:pt>
                <c:pt idx="1732">
                  <c:v>59060</c:v>
                </c:pt>
                <c:pt idx="1733">
                  <c:v>65665</c:v>
                </c:pt>
                <c:pt idx="1734">
                  <c:v>29819</c:v>
                </c:pt>
                <c:pt idx="1735">
                  <c:v>81217</c:v>
                </c:pt>
                <c:pt idx="1736">
                  <c:v>81217</c:v>
                </c:pt>
                <c:pt idx="1737">
                  <c:v>26095</c:v>
                </c:pt>
                <c:pt idx="1738">
                  <c:v>65706</c:v>
                </c:pt>
                <c:pt idx="1739">
                  <c:v>31859</c:v>
                </c:pt>
                <c:pt idx="1740">
                  <c:v>93027</c:v>
                </c:pt>
                <c:pt idx="1741">
                  <c:v>58710</c:v>
                </c:pt>
                <c:pt idx="1742">
                  <c:v>49618</c:v>
                </c:pt>
                <c:pt idx="1743">
                  <c:v>58308</c:v>
                </c:pt>
                <c:pt idx="1744">
                  <c:v>40800</c:v>
                </c:pt>
                <c:pt idx="1745">
                  <c:v>18690</c:v>
                </c:pt>
                <c:pt idx="1746">
                  <c:v>18690</c:v>
                </c:pt>
                <c:pt idx="1747">
                  <c:v>18690</c:v>
                </c:pt>
                <c:pt idx="1748">
                  <c:v>28087</c:v>
                </c:pt>
                <c:pt idx="1749">
                  <c:v>75702</c:v>
                </c:pt>
                <c:pt idx="1750">
                  <c:v>32892</c:v>
                </c:pt>
                <c:pt idx="1751">
                  <c:v>32892</c:v>
                </c:pt>
                <c:pt idx="1752">
                  <c:v>89120</c:v>
                </c:pt>
                <c:pt idx="1753">
                  <c:v>27116</c:v>
                </c:pt>
                <c:pt idx="1754">
                  <c:v>46107</c:v>
                </c:pt>
                <c:pt idx="1755">
                  <c:v>54466</c:v>
                </c:pt>
                <c:pt idx="1756">
                  <c:v>59686</c:v>
                </c:pt>
                <c:pt idx="1757">
                  <c:v>82460</c:v>
                </c:pt>
                <c:pt idx="1758">
                  <c:v>76045</c:v>
                </c:pt>
                <c:pt idx="1759">
                  <c:v>83829</c:v>
                </c:pt>
                <c:pt idx="1760">
                  <c:v>83829</c:v>
                </c:pt>
                <c:pt idx="1761">
                  <c:v>32889</c:v>
                </c:pt>
                <c:pt idx="1762">
                  <c:v>33462</c:v>
                </c:pt>
                <c:pt idx="1763">
                  <c:v>36627</c:v>
                </c:pt>
                <c:pt idx="1764">
                  <c:v>28718</c:v>
                </c:pt>
                <c:pt idx="1765">
                  <c:v>77981</c:v>
                </c:pt>
                <c:pt idx="1766">
                  <c:v>60230</c:v>
                </c:pt>
                <c:pt idx="1767">
                  <c:v>74918</c:v>
                </c:pt>
                <c:pt idx="1768">
                  <c:v>40464</c:v>
                </c:pt>
                <c:pt idx="1769">
                  <c:v>64857</c:v>
                </c:pt>
                <c:pt idx="1770">
                  <c:v>64857</c:v>
                </c:pt>
                <c:pt idx="1771">
                  <c:v>63381</c:v>
                </c:pt>
                <c:pt idx="1772">
                  <c:v>63381</c:v>
                </c:pt>
                <c:pt idx="1773">
                  <c:v>66664</c:v>
                </c:pt>
                <c:pt idx="1774">
                  <c:v>66664</c:v>
                </c:pt>
                <c:pt idx="1775">
                  <c:v>86358</c:v>
                </c:pt>
                <c:pt idx="1776">
                  <c:v>41443</c:v>
                </c:pt>
                <c:pt idx="1777">
                  <c:v>57072</c:v>
                </c:pt>
                <c:pt idx="1778">
                  <c:v>54178</c:v>
                </c:pt>
                <c:pt idx="1779">
                  <c:v>48767</c:v>
                </c:pt>
                <c:pt idx="1780">
                  <c:v>51124</c:v>
                </c:pt>
                <c:pt idx="1781">
                  <c:v>43020</c:v>
                </c:pt>
                <c:pt idx="1782">
                  <c:v>49980</c:v>
                </c:pt>
                <c:pt idx="1783">
                  <c:v>72906</c:v>
                </c:pt>
                <c:pt idx="1784">
                  <c:v>25176</c:v>
                </c:pt>
                <c:pt idx="1785">
                  <c:v>96876</c:v>
                </c:pt>
                <c:pt idx="1786">
                  <c:v>31086</c:v>
                </c:pt>
                <c:pt idx="1787">
                  <c:v>24072</c:v>
                </c:pt>
                <c:pt idx="1788">
                  <c:v>76773</c:v>
                </c:pt>
                <c:pt idx="1789">
                  <c:v>72190</c:v>
                </c:pt>
                <c:pt idx="1790">
                  <c:v>83837</c:v>
                </c:pt>
                <c:pt idx="1791">
                  <c:v>17345</c:v>
                </c:pt>
                <c:pt idx="1792">
                  <c:v>75154</c:v>
                </c:pt>
                <c:pt idx="1793">
                  <c:v>28249</c:v>
                </c:pt>
                <c:pt idx="1794">
                  <c:v>28249</c:v>
                </c:pt>
                <c:pt idx="1795">
                  <c:v>69661</c:v>
                </c:pt>
                <c:pt idx="1796">
                  <c:v>27922</c:v>
                </c:pt>
                <c:pt idx="1797">
                  <c:v>45903</c:v>
                </c:pt>
                <c:pt idx="1798">
                  <c:v>36273</c:v>
                </c:pt>
                <c:pt idx="1799">
                  <c:v>70777</c:v>
                </c:pt>
                <c:pt idx="1800">
                  <c:v>17148</c:v>
                </c:pt>
                <c:pt idx="1801">
                  <c:v>66476</c:v>
                </c:pt>
                <c:pt idx="1802">
                  <c:v>45057</c:v>
                </c:pt>
                <c:pt idx="1803">
                  <c:v>41120</c:v>
                </c:pt>
                <c:pt idx="1805">
                  <c:v>19485</c:v>
                </c:pt>
                <c:pt idx="1806">
                  <c:v>21840</c:v>
                </c:pt>
                <c:pt idx="1807">
                  <c:v>41473</c:v>
                </c:pt>
                <c:pt idx="1808">
                  <c:v>31395</c:v>
                </c:pt>
                <c:pt idx="1809">
                  <c:v>68117</c:v>
                </c:pt>
                <c:pt idx="1810">
                  <c:v>47682</c:v>
                </c:pt>
                <c:pt idx="1811">
                  <c:v>83151</c:v>
                </c:pt>
                <c:pt idx="1812">
                  <c:v>58086</c:v>
                </c:pt>
                <c:pt idx="1813">
                  <c:v>84460</c:v>
                </c:pt>
                <c:pt idx="1814">
                  <c:v>66565</c:v>
                </c:pt>
                <c:pt idx="1815">
                  <c:v>23910</c:v>
                </c:pt>
                <c:pt idx="1816">
                  <c:v>35893</c:v>
                </c:pt>
                <c:pt idx="1817">
                  <c:v>71128</c:v>
                </c:pt>
                <c:pt idx="1818">
                  <c:v>38683</c:v>
                </c:pt>
                <c:pt idx="1819">
                  <c:v>37150</c:v>
                </c:pt>
                <c:pt idx="1820">
                  <c:v>61064</c:v>
                </c:pt>
                <c:pt idx="1821">
                  <c:v>51650</c:v>
                </c:pt>
                <c:pt idx="1822">
                  <c:v>55249</c:v>
                </c:pt>
                <c:pt idx="1823">
                  <c:v>46854</c:v>
                </c:pt>
                <c:pt idx="1824">
                  <c:v>14421</c:v>
                </c:pt>
                <c:pt idx="1825">
                  <c:v>54132</c:v>
                </c:pt>
                <c:pt idx="1826">
                  <c:v>153924</c:v>
                </c:pt>
                <c:pt idx="1827">
                  <c:v>64813</c:v>
                </c:pt>
                <c:pt idx="1828">
                  <c:v>61872</c:v>
                </c:pt>
                <c:pt idx="1829">
                  <c:v>58025</c:v>
                </c:pt>
                <c:pt idx="1830">
                  <c:v>83790</c:v>
                </c:pt>
                <c:pt idx="1831">
                  <c:v>34350</c:v>
                </c:pt>
                <c:pt idx="1832">
                  <c:v>33438</c:v>
                </c:pt>
                <c:pt idx="1833">
                  <c:v>21955</c:v>
                </c:pt>
                <c:pt idx="1834">
                  <c:v>60491</c:v>
                </c:pt>
                <c:pt idx="1835">
                  <c:v>59304</c:v>
                </c:pt>
                <c:pt idx="1836">
                  <c:v>34421</c:v>
                </c:pt>
                <c:pt idx="1837">
                  <c:v>34421</c:v>
                </c:pt>
                <c:pt idx="1838">
                  <c:v>51411</c:v>
                </c:pt>
                <c:pt idx="1839">
                  <c:v>71964</c:v>
                </c:pt>
                <c:pt idx="1840">
                  <c:v>64504</c:v>
                </c:pt>
                <c:pt idx="1841">
                  <c:v>49678</c:v>
                </c:pt>
                <c:pt idx="1842">
                  <c:v>60482</c:v>
                </c:pt>
                <c:pt idx="1843">
                  <c:v>55260</c:v>
                </c:pt>
                <c:pt idx="1844">
                  <c:v>67369</c:v>
                </c:pt>
                <c:pt idx="1845">
                  <c:v>47175</c:v>
                </c:pt>
                <c:pt idx="1846">
                  <c:v>68743</c:v>
                </c:pt>
                <c:pt idx="1847">
                  <c:v>56937</c:v>
                </c:pt>
                <c:pt idx="1848">
                  <c:v>83033</c:v>
                </c:pt>
                <c:pt idx="1849">
                  <c:v>37697</c:v>
                </c:pt>
                <c:pt idx="1850">
                  <c:v>37697</c:v>
                </c:pt>
                <c:pt idx="1851">
                  <c:v>44689</c:v>
                </c:pt>
                <c:pt idx="1852">
                  <c:v>23162</c:v>
                </c:pt>
                <c:pt idx="1853">
                  <c:v>63033</c:v>
                </c:pt>
                <c:pt idx="1854">
                  <c:v>40304</c:v>
                </c:pt>
                <c:pt idx="1855">
                  <c:v>40059</c:v>
                </c:pt>
                <c:pt idx="1856">
                  <c:v>80067</c:v>
                </c:pt>
                <c:pt idx="1857">
                  <c:v>36038</c:v>
                </c:pt>
                <c:pt idx="1859">
                  <c:v>40521</c:v>
                </c:pt>
                <c:pt idx="1860">
                  <c:v>66334</c:v>
                </c:pt>
                <c:pt idx="1861">
                  <c:v>11012</c:v>
                </c:pt>
                <c:pt idx="1862">
                  <c:v>31615</c:v>
                </c:pt>
                <c:pt idx="1864">
                  <c:v>69098</c:v>
                </c:pt>
                <c:pt idx="1865">
                  <c:v>70792</c:v>
                </c:pt>
                <c:pt idx="1866">
                  <c:v>17688</c:v>
                </c:pt>
                <c:pt idx="1867">
                  <c:v>25443</c:v>
                </c:pt>
                <c:pt idx="1868">
                  <c:v>57091</c:v>
                </c:pt>
                <c:pt idx="1869">
                  <c:v>24336</c:v>
                </c:pt>
                <c:pt idx="1870">
                  <c:v>51111</c:v>
                </c:pt>
                <c:pt idx="1871">
                  <c:v>44503</c:v>
                </c:pt>
                <c:pt idx="1872">
                  <c:v>56850</c:v>
                </c:pt>
                <c:pt idx="1873">
                  <c:v>66582</c:v>
                </c:pt>
                <c:pt idx="1874">
                  <c:v>23148</c:v>
                </c:pt>
                <c:pt idx="1875">
                  <c:v>82224</c:v>
                </c:pt>
                <c:pt idx="1876">
                  <c:v>61917</c:v>
                </c:pt>
                <c:pt idx="1877">
                  <c:v>43482</c:v>
                </c:pt>
                <c:pt idx="1878">
                  <c:v>68274</c:v>
                </c:pt>
                <c:pt idx="1879">
                  <c:v>42373</c:v>
                </c:pt>
                <c:pt idx="1881">
                  <c:v>57537</c:v>
                </c:pt>
                <c:pt idx="1882">
                  <c:v>80995</c:v>
                </c:pt>
                <c:pt idx="1883">
                  <c:v>30992</c:v>
                </c:pt>
                <c:pt idx="1884">
                  <c:v>30992</c:v>
                </c:pt>
                <c:pt idx="1885">
                  <c:v>78642</c:v>
                </c:pt>
                <c:pt idx="1886">
                  <c:v>74268</c:v>
                </c:pt>
                <c:pt idx="1887">
                  <c:v>75072</c:v>
                </c:pt>
                <c:pt idx="1888">
                  <c:v>56253</c:v>
                </c:pt>
                <c:pt idx="1889">
                  <c:v>59925</c:v>
                </c:pt>
                <c:pt idx="1890">
                  <c:v>62807</c:v>
                </c:pt>
                <c:pt idx="1891">
                  <c:v>62807</c:v>
                </c:pt>
                <c:pt idx="1892">
                  <c:v>23626</c:v>
                </c:pt>
                <c:pt idx="1893">
                  <c:v>46106</c:v>
                </c:pt>
                <c:pt idx="1894">
                  <c:v>81168</c:v>
                </c:pt>
                <c:pt idx="1895">
                  <c:v>27244</c:v>
                </c:pt>
                <c:pt idx="1896">
                  <c:v>26091</c:v>
                </c:pt>
                <c:pt idx="1897">
                  <c:v>26091</c:v>
                </c:pt>
                <c:pt idx="1898">
                  <c:v>43142</c:v>
                </c:pt>
                <c:pt idx="1899">
                  <c:v>38232</c:v>
                </c:pt>
                <c:pt idx="1900">
                  <c:v>92533</c:v>
                </c:pt>
                <c:pt idx="1901">
                  <c:v>63285</c:v>
                </c:pt>
                <c:pt idx="1902">
                  <c:v>38946</c:v>
                </c:pt>
                <c:pt idx="1903">
                  <c:v>38946</c:v>
                </c:pt>
                <c:pt idx="1904">
                  <c:v>40233</c:v>
                </c:pt>
                <c:pt idx="1905">
                  <c:v>46831</c:v>
                </c:pt>
                <c:pt idx="1906">
                  <c:v>67605</c:v>
                </c:pt>
                <c:pt idx="1907">
                  <c:v>70379</c:v>
                </c:pt>
                <c:pt idx="1908">
                  <c:v>77297</c:v>
                </c:pt>
                <c:pt idx="1909">
                  <c:v>55759</c:v>
                </c:pt>
                <c:pt idx="1910">
                  <c:v>58217</c:v>
                </c:pt>
                <c:pt idx="1911">
                  <c:v>51369</c:v>
                </c:pt>
                <c:pt idx="1912">
                  <c:v>51369</c:v>
                </c:pt>
                <c:pt idx="1913">
                  <c:v>91249</c:v>
                </c:pt>
                <c:pt idx="1914">
                  <c:v>52513</c:v>
                </c:pt>
                <c:pt idx="1915">
                  <c:v>44159</c:v>
                </c:pt>
                <c:pt idx="1916">
                  <c:v>76081</c:v>
                </c:pt>
                <c:pt idx="1917">
                  <c:v>76081</c:v>
                </c:pt>
                <c:pt idx="1918">
                  <c:v>39996</c:v>
                </c:pt>
                <c:pt idx="1919">
                  <c:v>55012</c:v>
                </c:pt>
                <c:pt idx="1920">
                  <c:v>77457</c:v>
                </c:pt>
                <c:pt idx="1921">
                  <c:v>80695</c:v>
                </c:pt>
                <c:pt idx="1922">
                  <c:v>71866</c:v>
                </c:pt>
                <c:pt idx="1923">
                  <c:v>73450</c:v>
                </c:pt>
                <c:pt idx="1924">
                  <c:v>55614</c:v>
                </c:pt>
                <c:pt idx="1925">
                  <c:v>156924</c:v>
                </c:pt>
                <c:pt idx="1926">
                  <c:v>30753</c:v>
                </c:pt>
                <c:pt idx="1927">
                  <c:v>54603</c:v>
                </c:pt>
                <c:pt idx="1928">
                  <c:v>22280</c:v>
                </c:pt>
                <c:pt idx="1929">
                  <c:v>59385</c:v>
                </c:pt>
                <c:pt idx="1930">
                  <c:v>76998</c:v>
                </c:pt>
                <c:pt idx="1931">
                  <c:v>80573</c:v>
                </c:pt>
                <c:pt idx="1932">
                  <c:v>80573</c:v>
                </c:pt>
                <c:pt idx="1933">
                  <c:v>24711</c:v>
                </c:pt>
                <c:pt idx="1934">
                  <c:v>38829</c:v>
                </c:pt>
                <c:pt idx="1935">
                  <c:v>71466</c:v>
                </c:pt>
                <c:pt idx="1936">
                  <c:v>28839</c:v>
                </c:pt>
                <c:pt idx="1937">
                  <c:v>53790</c:v>
                </c:pt>
                <c:pt idx="1938">
                  <c:v>73705</c:v>
                </c:pt>
                <c:pt idx="1939">
                  <c:v>22448</c:v>
                </c:pt>
                <c:pt idx="1940">
                  <c:v>12571</c:v>
                </c:pt>
                <c:pt idx="1941">
                  <c:v>73113</c:v>
                </c:pt>
                <c:pt idx="1942">
                  <c:v>35765</c:v>
                </c:pt>
                <c:pt idx="1943">
                  <c:v>46734</c:v>
                </c:pt>
                <c:pt idx="1944">
                  <c:v>66313</c:v>
                </c:pt>
                <c:pt idx="1945">
                  <c:v>68148</c:v>
                </c:pt>
                <c:pt idx="1946">
                  <c:v>44393</c:v>
                </c:pt>
                <c:pt idx="1947">
                  <c:v>38197</c:v>
                </c:pt>
                <c:pt idx="1948">
                  <c:v>51012</c:v>
                </c:pt>
                <c:pt idx="1949">
                  <c:v>51012</c:v>
                </c:pt>
                <c:pt idx="1950">
                  <c:v>13672</c:v>
                </c:pt>
                <c:pt idx="1951">
                  <c:v>41452</c:v>
                </c:pt>
                <c:pt idx="1952">
                  <c:v>42081</c:v>
                </c:pt>
                <c:pt idx="1953">
                  <c:v>14906</c:v>
                </c:pt>
                <c:pt idx="1954">
                  <c:v>33812</c:v>
                </c:pt>
                <c:pt idx="1955">
                  <c:v>46098</c:v>
                </c:pt>
                <c:pt idx="1956">
                  <c:v>46098</c:v>
                </c:pt>
                <c:pt idx="1957">
                  <c:v>46098</c:v>
                </c:pt>
                <c:pt idx="1958">
                  <c:v>53230</c:v>
                </c:pt>
                <c:pt idx="1959">
                  <c:v>88420</c:v>
                </c:pt>
                <c:pt idx="1960">
                  <c:v>39548</c:v>
                </c:pt>
                <c:pt idx="1961">
                  <c:v>61278</c:v>
                </c:pt>
                <c:pt idx="1962">
                  <c:v>81246</c:v>
                </c:pt>
                <c:pt idx="1963">
                  <c:v>58330</c:v>
                </c:pt>
                <c:pt idx="1964">
                  <c:v>58330</c:v>
                </c:pt>
                <c:pt idx="1965">
                  <c:v>65777</c:v>
                </c:pt>
                <c:pt idx="1966">
                  <c:v>70829</c:v>
                </c:pt>
                <c:pt idx="1968">
                  <c:v>59247</c:v>
                </c:pt>
                <c:pt idx="1969">
                  <c:v>25930</c:v>
                </c:pt>
                <c:pt idx="1970">
                  <c:v>54753</c:v>
                </c:pt>
                <c:pt idx="1971">
                  <c:v>28440</c:v>
                </c:pt>
                <c:pt idx="1972">
                  <c:v>23559</c:v>
                </c:pt>
                <c:pt idx="1973">
                  <c:v>62335</c:v>
                </c:pt>
                <c:pt idx="1974">
                  <c:v>63777</c:v>
                </c:pt>
                <c:pt idx="1975">
                  <c:v>59666</c:v>
                </c:pt>
                <c:pt idx="1976">
                  <c:v>50965</c:v>
                </c:pt>
                <c:pt idx="1977">
                  <c:v>71488</c:v>
                </c:pt>
                <c:pt idx="1978">
                  <c:v>72228</c:v>
                </c:pt>
                <c:pt idx="1979">
                  <c:v>46231</c:v>
                </c:pt>
                <c:pt idx="1980">
                  <c:v>75702</c:v>
                </c:pt>
                <c:pt idx="1981">
                  <c:v>43300</c:v>
                </c:pt>
                <c:pt idx="1982">
                  <c:v>78618</c:v>
                </c:pt>
                <c:pt idx="1984">
                  <c:v>29760</c:v>
                </c:pt>
                <c:pt idx="1985">
                  <c:v>29760</c:v>
                </c:pt>
                <c:pt idx="1986">
                  <c:v>50127</c:v>
                </c:pt>
                <c:pt idx="1987">
                  <c:v>29604</c:v>
                </c:pt>
                <c:pt idx="1988">
                  <c:v>49413</c:v>
                </c:pt>
                <c:pt idx="1989">
                  <c:v>51876</c:v>
                </c:pt>
                <c:pt idx="1990">
                  <c:v>45837</c:v>
                </c:pt>
                <c:pt idx="1991">
                  <c:v>85696</c:v>
                </c:pt>
                <c:pt idx="1992">
                  <c:v>85696</c:v>
                </c:pt>
                <c:pt idx="1993">
                  <c:v>59432</c:v>
                </c:pt>
                <c:pt idx="1994">
                  <c:v>43185</c:v>
                </c:pt>
                <c:pt idx="1995">
                  <c:v>60631</c:v>
                </c:pt>
                <c:pt idx="1996">
                  <c:v>20559</c:v>
                </c:pt>
                <c:pt idx="1997">
                  <c:v>50898</c:v>
                </c:pt>
                <c:pt idx="1998">
                  <c:v>73807</c:v>
                </c:pt>
                <c:pt idx="1999">
                  <c:v>14661</c:v>
                </c:pt>
                <c:pt idx="2000">
                  <c:v>36807</c:v>
                </c:pt>
                <c:pt idx="2001">
                  <c:v>46772</c:v>
                </c:pt>
                <c:pt idx="2002">
                  <c:v>81574</c:v>
                </c:pt>
                <c:pt idx="2003">
                  <c:v>30772</c:v>
                </c:pt>
                <c:pt idx="2004">
                  <c:v>46377</c:v>
                </c:pt>
                <c:pt idx="2005">
                  <c:v>78128</c:v>
                </c:pt>
                <c:pt idx="2006">
                  <c:v>83443</c:v>
                </c:pt>
                <c:pt idx="2007">
                  <c:v>50523</c:v>
                </c:pt>
                <c:pt idx="2008">
                  <c:v>47009</c:v>
                </c:pt>
                <c:pt idx="2009">
                  <c:v>37054</c:v>
                </c:pt>
                <c:pt idx="2010">
                  <c:v>32011</c:v>
                </c:pt>
                <c:pt idx="2011">
                  <c:v>82122</c:v>
                </c:pt>
                <c:pt idx="2012">
                  <c:v>70300</c:v>
                </c:pt>
                <c:pt idx="2013">
                  <c:v>21024</c:v>
                </c:pt>
                <c:pt idx="2014">
                  <c:v>34916</c:v>
                </c:pt>
                <c:pt idx="2015">
                  <c:v>27943</c:v>
                </c:pt>
                <c:pt idx="2016">
                  <c:v>39791</c:v>
                </c:pt>
                <c:pt idx="2017">
                  <c:v>62745</c:v>
                </c:pt>
                <c:pt idx="2018">
                  <c:v>18589</c:v>
                </c:pt>
                <c:pt idx="2019">
                  <c:v>85606</c:v>
                </c:pt>
                <c:pt idx="2020">
                  <c:v>26997</c:v>
                </c:pt>
                <c:pt idx="2021">
                  <c:v>82332</c:v>
                </c:pt>
                <c:pt idx="2022">
                  <c:v>38853</c:v>
                </c:pt>
                <c:pt idx="2023">
                  <c:v>27071</c:v>
                </c:pt>
                <c:pt idx="2024">
                  <c:v>90933</c:v>
                </c:pt>
                <c:pt idx="2025">
                  <c:v>65814</c:v>
                </c:pt>
                <c:pt idx="2026">
                  <c:v>74250</c:v>
                </c:pt>
                <c:pt idx="2027">
                  <c:v>33181</c:v>
                </c:pt>
                <c:pt idx="2028">
                  <c:v>45006</c:v>
                </c:pt>
                <c:pt idx="2029">
                  <c:v>42315</c:v>
                </c:pt>
                <c:pt idx="2030">
                  <c:v>48699</c:v>
                </c:pt>
                <c:pt idx="2031">
                  <c:v>59111</c:v>
                </c:pt>
                <c:pt idx="2032">
                  <c:v>48726</c:v>
                </c:pt>
                <c:pt idx="2033">
                  <c:v>37244</c:v>
                </c:pt>
                <c:pt idx="2034">
                  <c:v>74854</c:v>
                </c:pt>
                <c:pt idx="2035">
                  <c:v>60896</c:v>
                </c:pt>
                <c:pt idx="2036">
                  <c:v>67546</c:v>
                </c:pt>
                <c:pt idx="2037">
                  <c:v>67546</c:v>
                </c:pt>
                <c:pt idx="2038">
                  <c:v>46923</c:v>
                </c:pt>
                <c:pt idx="2039">
                  <c:v>38988</c:v>
                </c:pt>
                <c:pt idx="2040">
                  <c:v>49118</c:v>
                </c:pt>
                <c:pt idx="2041">
                  <c:v>27683</c:v>
                </c:pt>
                <c:pt idx="2042">
                  <c:v>39190</c:v>
                </c:pt>
                <c:pt idx="2043">
                  <c:v>56981</c:v>
                </c:pt>
                <c:pt idx="2044">
                  <c:v>23228</c:v>
                </c:pt>
                <c:pt idx="2045">
                  <c:v>90000</c:v>
                </c:pt>
                <c:pt idx="2046">
                  <c:v>55707</c:v>
                </c:pt>
                <c:pt idx="2047">
                  <c:v>9255</c:v>
                </c:pt>
                <c:pt idx="2048">
                  <c:v>42997</c:v>
                </c:pt>
                <c:pt idx="2049">
                  <c:v>71232</c:v>
                </c:pt>
                <c:pt idx="2050">
                  <c:v>57744</c:v>
                </c:pt>
                <c:pt idx="2051">
                  <c:v>33585</c:v>
                </c:pt>
                <c:pt idx="2052">
                  <c:v>46891</c:v>
                </c:pt>
                <c:pt idx="2053">
                  <c:v>46891</c:v>
                </c:pt>
                <c:pt idx="2054">
                  <c:v>50387</c:v>
                </c:pt>
                <c:pt idx="2055">
                  <c:v>76653</c:v>
                </c:pt>
                <c:pt idx="2056">
                  <c:v>76542</c:v>
                </c:pt>
                <c:pt idx="2057">
                  <c:v>76995</c:v>
                </c:pt>
                <c:pt idx="2058">
                  <c:v>38415</c:v>
                </c:pt>
                <c:pt idx="2059">
                  <c:v>22304</c:v>
                </c:pt>
                <c:pt idx="2060">
                  <c:v>75127</c:v>
                </c:pt>
                <c:pt idx="2061">
                  <c:v>75127</c:v>
                </c:pt>
                <c:pt idx="2062">
                  <c:v>39722</c:v>
                </c:pt>
                <c:pt idx="2063">
                  <c:v>7144</c:v>
                </c:pt>
                <c:pt idx="2064">
                  <c:v>39771</c:v>
                </c:pt>
                <c:pt idx="2065">
                  <c:v>42618</c:v>
                </c:pt>
                <c:pt idx="2066">
                  <c:v>51518</c:v>
                </c:pt>
                <c:pt idx="2067">
                  <c:v>74716</c:v>
                </c:pt>
                <c:pt idx="2068">
                  <c:v>33955</c:v>
                </c:pt>
                <c:pt idx="2069">
                  <c:v>45736</c:v>
                </c:pt>
                <c:pt idx="2070">
                  <c:v>31632</c:v>
                </c:pt>
                <c:pt idx="2071">
                  <c:v>60093</c:v>
                </c:pt>
                <c:pt idx="2072">
                  <c:v>30822</c:v>
                </c:pt>
                <c:pt idx="2073">
                  <c:v>41728</c:v>
                </c:pt>
                <c:pt idx="2074">
                  <c:v>80739</c:v>
                </c:pt>
                <c:pt idx="2075">
                  <c:v>49767</c:v>
                </c:pt>
                <c:pt idx="2076">
                  <c:v>34445</c:v>
                </c:pt>
                <c:pt idx="2077">
                  <c:v>67046</c:v>
                </c:pt>
                <c:pt idx="2078">
                  <c:v>73538</c:v>
                </c:pt>
                <c:pt idx="2079">
                  <c:v>80398</c:v>
                </c:pt>
                <c:pt idx="2080">
                  <c:v>52973</c:v>
                </c:pt>
                <c:pt idx="2081">
                  <c:v>38998</c:v>
                </c:pt>
                <c:pt idx="2082">
                  <c:v>38998</c:v>
                </c:pt>
                <c:pt idx="2083">
                  <c:v>26490</c:v>
                </c:pt>
                <c:pt idx="2084">
                  <c:v>26490</c:v>
                </c:pt>
                <c:pt idx="2085">
                  <c:v>23331</c:v>
                </c:pt>
                <c:pt idx="2086">
                  <c:v>60544</c:v>
                </c:pt>
                <c:pt idx="2087">
                  <c:v>60544</c:v>
                </c:pt>
                <c:pt idx="2088">
                  <c:v>49269</c:v>
                </c:pt>
                <c:pt idx="2089">
                  <c:v>27203</c:v>
                </c:pt>
                <c:pt idx="2090">
                  <c:v>45204</c:v>
                </c:pt>
                <c:pt idx="2091">
                  <c:v>67023</c:v>
                </c:pt>
                <c:pt idx="2092">
                  <c:v>77583</c:v>
                </c:pt>
                <c:pt idx="2093">
                  <c:v>76630</c:v>
                </c:pt>
                <c:pt idx="2094">
                  <c:v>47353</c:v>
                </c:pt>
                <c:pt idx="2095">
                  <c:v>48920</c:v>
                </c:pt>
                <c:pt idx="2096">
                  <c:v>67472</c:v>
                </c:pt>
                <c:pt idx="2097">
                  <c:v>64100</c:v>
                </c:pt>
                <c:pt idx="2098">
                  <c:v>38872</c:v>
                </c:pt>
                <c:pt idx="2099">
                  <c:v>72217</c:v>
                </c:pt>
                <c:pt idx="2100">
                  <c:v>15038</c:v>
                </c:pt>
                <c:pt idx="2101">
                  <c:v>13624</c:v>
                </c:pt>
                <c:pt idx="2102">
                  <c:v>42554</c:v>
                </c:pt>
                <c:pt idx="2103">
                  <c:v>71952</c:v>
                </c:pt>
                <c:pt idx="2104">
                  <c:v>71952</c:v>
                </c:pt>
                <c:pt idx="2105">
                  <c:v>78041</c:v>
                </c:pt>
                <c:pt idx="2106">
                  <c:v>63972</c:v>
                </c:pt>
                <c:pt idx="2107">
                  <c:v>52852</c:v>
                </c:pt>
                <c:pt idx="2108">
                  <c:v>62010</c:v>
                </c:pt>
                <c:pt idx="2109">
                  <c:v>83151</c:v>
                </c:pt>
                <c:pt idx="2110">
                  <c:v>77870</c:v>
                </c:pt>
                <c:pt idx="2111">
                  <c:v>46931</c:v>
                </c:pt>
                <c:pt idx="2112">
                  <c:v>85072</c:v>
                </c:pt>
                <c:pt idx="2113">
                  <c:v>73395</c:v>
                </c:pt>
                <c:pt idx="2114">
                  <c:v>62307</c:v>
                </c:pt>
                <c:pt idx="2115">
                  <c:v>58293</c:v>
                </c:pt>
                <c:pt idx="2116">
                  <c:v>47889</c:v>
                </c:pt>
                <c:pt idx="2117">
                  <c:v>24594</c:v>
                </c:pt>
                <c:pt idx="2118">
                  <c:v>24594</c:v>
                </c:pt>
                <c:pt idx="2119">
                  <c:v>69882</c:v>
                </c:pt>
                <c:pt idx="2120">
                  <c:v>24221</c:v>
                </c:pt>
                <c:pt idx="2121">
                  <c:v>22327</c:v>
                </c:pt>
                <c:pt idx="2122">
                  <c:v>61923</c:v>
                </c:pt>
                <c:pt idx="2123">
                  <c:v>35791</c:v>
                </c:pt>
                <c:pt idx="2124">
                  <c:v>35791</c:v>
                </c:pt>
                <c:pt idx="2125">
                  <c:v>91172</c:v>
                </c:pt>
                <c:pt idx="2126">
                  <c:v>35441</c:v>
                </c:pt>
                <c:pt idx="2127">
                  <c:v>19656</c:v>
                </c:pt>
                <c:pt idx="2128">
                  <c:v>7500</c:v>
                </c:pt>
                <c:pt idx="2129">
                  <c:v>71626</c:v>
                </c:pt>
                <c:pt idx="2130">
                  <c:v>75330</c:v>
                </c:pt>
                <c:pt idx="2131">
                  <c:v>34529</c:v>
                </c:pt>
                <c:pt idx="2132">
                  <c:v>48789</c:v>
                </c:pt>
                <c:pt idx="2133">
                  <c:v>34487</c:v>
                </c:pt>
                <c:pt idx="2134">
                  <c:v>35688</c:v>
                </c:pt>
                <c:pt idx="2135">
                  <c:v>35688</c:v>
                </c:pt>
                <c:pt idx="2136">
                  <c:v>53700</c:v>
                </c:pt>
                <c:pt idx="2137">
                  <c:v>73454</c:v>
                </c:pt>
                <c:pt idx="2138">
                  <c:v>71113</c:v>
                </c:pt>
                <c:pt idx="2140">
                  <c:v>31535</c:v>
                </c:pt>
                <c:pt idx="2141">
                  <c:v>80812</c:v>
                </c:pt>
                <c:pt idx="2142">
                  <c:v>40479</c:v>
                </c:pt>
                <c:pt idx="2143">
                  <c:v>29440</c:v>
                </c:pt>
                <c:pt idx="2144">
                  <c:v>38508</c:v>
                </c:pt>
                <c:pt idx="2145">
                  <c:v>69520</c:v>
                </c:pt>
                <c:pt idx="2146">
                  <c:v>18701</c:v>
                </c:pt>
                <c:pt idx="2147">
                  <c:v>18701</c:v>
                </c:pt>
                <c:pt idx="2148">
                  <c:v>69901</c:v>
                </c:pt>
                <c:pt idx="2149">
                  <c:v>47703</c:v>
                </c:pt>
                <c:pt idx="2150">
                  <c:v>86037</c:v>
                </c:pt>
                <c:pt idx="2151">
                  <c:v>71847</c:v>
                </c:pt>
                <c:pt idx="2152">
                  <c:v>42033</c:v>
                </c:pt>
                <c:pt idx="2153">
                  <c:v>51983</c:v>
                </c:pt>
                <c:pt idx="2154">
                  <c:v>68655</c:v>
                </c:pt>
                <c:pt idx="2155">
                  <c:v>68655</c:v>
                </c:pt>
                <c:pt idx="2156">
                  <c:v>38285</c:v>
                </c:pt>
                <c:pt idx="2157">
                  <c:v>79419</c:v>
                </c:pt>
                <c:pt idx="2158">
                  <c:v>57338</c:v>
                </c:pt>
                <c:pt idx="2159">
                  <c:v>42523</c:v>
                </c:pt>
                <c:pt idx="2160">
                  <c:v>42523</c:v>
                </c:pt>
                <c:pt idx="2161">
                  <c:v>31761</c:v>
                </c:pt>
                <c:pt idx="2162">
                  <c:v>65747</c:v>
                </c:pt>
                <c:pt idx="2163">
                  <c:v>17144</c:v>
                </c:pt>
                <c:pt idx="2164">
                  <c:v>17144</c:v>
                </c:pt>
                <c:pt idx="2166">
                  <c:v>84618</c:v>
                </c:pt>
                <c:pt idx="2167">
                  <c:v>84618</c:v>
                </c:pt>
                <c:pt idx="2168">
                  <c:v>66375</c:v>
                </c:pt>
                <c:pt idx="2169">
                  <c:v>42213</c:v>
                </c:pt>
                <c:pt idx="2171">
                  <c:v>51141</c:v>
                </c:pt>
                <c:pt idx="2172">
                  <c:v>15072</c:v>
                </c:pt>
                <c:pt idx="2173">
                  <c:v>7500</c:v>
                </c:pt>
                <c:pt idx="2174">
                  <c:v>17117</c:v>
                </c:pt>
                <c:pt idx="2175">
                  <c:v>59754</c:v>
                </c:pt>
                <c:pt idx="2176">
                  <c:v>65569</c:v>
                </c:pt>
                <c:pt idx="2177">
                  <c:v>28457</c:v>
                </c:pt>
                <c:pt idx="2178">
                  <c:v>86857</c:v>
                </c:pt>
                <c:pt idx="2179">
                  <c:v>86857</c:v>
                </c:pt>
                <c:pt idx="2180">
                  <c:v>68142</c:v>
                </c:pt>
                <c:pt idx="2181">
                  <c:v>48794</c:v>
                </c:pt>
                <c:pt idx="2182">
                  <c:v>63404</c:v>
                </c:pt>
                <c:pt idx="2183">
                  <c:v>49669</c:v>
                </c:pt>
                <c:pt idx="2184">
                  <c:v>55761</c:v>
                </c:pt>
                <c:pt idx="2185">
                  <c:v>78331</c:v>
                </c:pt>
                <c:pt idx="2186">
                  <c:v>37971</c:v>
                </c:pt>
                <c:pt idx="2187">
                  <c:v>30368</c:v>
                </c:pt>
                <c:pt idx="2188">
                  <c:v>34043</c:v>
                </c:pt>
                <c:pt idx="2189">
                  <c:v>54111</c:v>
                </c:pt>
                <c:pt idx="2190">
                  <c:v>69932</c:v>
                </c:pt>
                <c:pt idx="2191">
                  <c:v>39665</c:v>
                </c:pt>
                <c:pt idx="2192">
                  <c:v>93404</c:v>
                </c:pt>
                <c:pt idx="2193">
                  <c:v>38680</c:v>
                </c:pt>
                <c:pt idx="2194">
                  <c:v>24570</c:v>
                </c:pt>
                <c:pt idx="2195">
                  <c:v>77766</c:v>
                </c:pt>
                <c:pt idx="2196">
                  <c:v>77766</c:v>
                </c:pt>
                <c:pt idx="2197">
                  <c:v>64961</c:v>
                </c:pt>
                <c:pt idx="2198">
                  <c:v>23748</c:v>
                </c:pt>
                <c:pt idx="2199">
                  <c:v>45989</c:v>
                </c:pt>
                <c:pt idx="2200">
                  <c:v>23331</c:v>
                </c:pt>
                <c:pt idx="2201">
                  <c:v>70421</c:v>
                </c:pt>
                <c:pt idx="2202">
                  <c:v>23091</c:v>
                </c:pt>
                <c:pt idx="2203">
                  <c:v>24683</c:v>
                </c:pt>
                <c:pt idx="2204">
                  <c:v>157243</c:v>
                </c:pt>
                <c:pt idx="2205">
                  <c:v>54222</c:v>
                </c:pt>
                <c:pt idx="2206">
                  <c:v>73455</c:v>
                </c:pt>
                <c:pt idx="2207">
                  <c:v>84906</c:v>
                </c:pt>
                <c:pt idx="2208">
                  <c:v>84906</c:v>
                </c:pt>
                <c:pt idx="2209">
                  <c:v>47025</c:v>
                </c:pt>
                <c:pt idx="2210">
                  <c:v>44529</c:v>
                </c:pt>
                <c:pt idx="2211">
                  <c:v>31560</c:v>
                </c:pt>
                <c:pt idx="2212">
                  <c:v>90687</c:v>
                </c:pt>
                <c:pt idx="2213">
                  <c:v>66973</c:v>
                </c:pt>
                <c:pt idx="2214">
                  <c:v>41154</c:v>
                </c:pt>
                <c:pt idx="2215">
                  <c:v>64590</c:v>
                </c:pt>
                <c:pt idx="2216">
                  <c:v>50611</c:v>
                </c:pt>
                <c:pt idx="2217">
                  <c:v>50611</c:v>
                </c:pt>
                <c:pt idx="2218">
                  <c:v>83273</c:v>
                </c:pt>
                <c:pt idx="2219">
                  <c:v>81702</c:v>
                </c:pt>
                <c:pt idx="2220">
                  <c:v>24401</c:v>
                </c:pt>
                <c:pt idx="2221">
                  <c:v>42557</c:v>
                </c:pt>
                <c:pt idx="2222">
                  <c:v>7500</c:v>
                </c:pt>
                <c:pt idx="2223">
                  <c:v>78416</c:v>
                </c:pt>
                <c:pt idx="2224">
                  <c:v>44794</c:v>
                </c:pt>
                <c:pt idx="2225">
                  <c:v>44794</c:v>
                </c:pt>
                <c:pt idx="2226">
                  <c:v>69719</c:v>
                </c:pt>
                <c:pt idx="2227">
                  <c:v>62568</c:v>
                </c:pt>
                <c:pt idx="2228">
                  <c:v>42231</c:v>
                </c:pt>
                <c:pt idx="2229">
                  <c:v>20130</c:v>
                </c:pt>
                <c:pt idx="2230">
                  <c:v>20130</c:v>
                </c:pt>
                <c:pt idx="2231">
                  <c:v>42429</c:v>
                </c:pt>
                <c:pt idx="2232">
                  <c:v>42429</c:v>
                </c:pt>
                <c:pt idx="2233">
                  <c:v>36640</c:v>
                </c:pt>
                <c:pt idx="2234">
                  <c:v>78901</c:v>
                </c:pt>
                <c:pt idx="2235">
                  <c:v>66476</c:v>
                </c:pt>
                <c:pt idx="2236">
                  <c:v>31056</c:v>
                </c:pt>
                <c:pt idx="2237">
                  <c:v>46310</c:v>
                </c:pt>
                <c:pt idx="2238">
                  <c:v>65819</c:v>
                </c:pt>
                <c:pt idx="2239">
                  <c:v>94871</c:v>
                </c:pt>
              </c:numCache>
            </c:numRef>
          </c:val>
          <c:smooth val="0"/>
          <c:extLst>
            <c:ext xmlns:c16="http://schemas.microsoft.com/office/drawing/2014/chart" uri="{C3380CC4-5D6E-409C-BE32-E72D297353CC}">
              <c16:uniqueId val="{00000001-DD3B-4F2E-85F4-80D47D3462B8}"/>
            </c:ext>
          </c:extLst>
        </c:ser>
        <c:dLbls>
          <c:showLegendKey val="0"/>
          <c:showVal val="0"/>
          <c:showCatName val="0"/>
          <c:showSerName val="0"/>
          <c:showPercent val="0"/>
          <c:showBubbleSize val="0"/>
        </c:dLbls>
        <c:marker val="1"/>
        <c:smooth val="0"/>
        <c:axId val="16535663"/>
        <c:axId val="16536079"/>
      </c:lineChart>
      <c:catAx>
        <c:axId val="1653566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36079"/>
        <c:crosses val="autoZero"/>
        <c:auto val="1"/>
        <c:lblAlgn val="ctr"/>
        <c:lblOffset val="100"/>
        <c:noMultiLvlLbl val="0"/>
      </c:catAx>
      <c:valAx>
        <c:axId val="1653607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35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[marketing_data cleaned.xlsx]Q4!PivotTable18</c:name>
    <c:fmtId val="15"/>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horzOverflow="clip"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3.877031290138367E-2"/>
          <c:y val="6.5925587790529233E-2"/>
          <c:w val="0.94036672003561494"/>
          <c:h val="0.85971605927203487"/>
        </c:manualLayout>
      </c:layout>
      <c:barChart>
        <c:barDir val="col"/>
        <c:grouping val="clustered"/>
        <c:varyColors val="0"/>
        <c:ser>
          <c:idx val="0"/>
          <c:order val="0"/>
          <c:tx>
            <c:strRef>
              <c:f>'Q4'!$E$14</c:f>
              <c:strCache>
                <c:ptCount val="1"/>
                <c:pt idx="0">
                  <c:v>Total</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'Q4'!$D$15:$D$23</c:f>
              <c:strCache>
                <c:ptCount val="8"/>
                <c:pt idx="0">
                  <c:v>Australia</c:v>
                </c:pt>
                <c:pt idx="1">
                  <c:v>Canada</c:v>
                </c:pt>
                <c:pt idx="2">
                  <c:v>Germany</c:v>
                </c:pt>
                <c:pt idx="3">
                  <c:v>India</c:v>
                </c:pt>
                <c:pt idx="4">
                  <c:v>Mexico</c:v>
                </c:pt>
                <c:pt idx="5">
                  <c:v>Saudi Arabia</c:v>
                </c:pt>
                <c:pt idx="6">
                  <c:v>Spain</c:v>
                </c:pt>
                <c:pt idx="7">
                  <c:v>USA</c:v>
                </c:pt>
              </c:strCache>
            </c:strRef>
          </c:cat>
          <c:val>
            <c:numRef>
              <c:f>'Q4'!$E$15:$E$23</c:f>
              <c:numCache>
                <c:formatCode>General</c:formatCode>
                <c:ptCount val="8"/>
                <c:pt idx="0">
                  <c:v>160</c:v>
                </c:pt>
                <c:pt idx="1">
                  <c:v>268</c:v>
                </c:pt>
                <c:pt idx="2">
                  <c:v>120</c:v>
                </c:pt>
                <c:pt idx="3">
                  <c:v>148</c:v>
                </c:pt>
                <c:pt idx="4">
                  <c:v>3</c:v>
                </c:pt>
                <c:pt idx="5">
                  <c:v>337</c:v>
                </c:pt>
                <c:pt idx="6">
                  <c:v>1095</c:v>
                </c:pt>
                <c:pt idx="7">
                  <c:v>109</c:v>
                </c:pt>
              </c:numCache>
            </c:numRef>
          </c:val>
          <c:extLst>
            <c:ext xmlns:c16="http://schemas.microsoft.com/office/drawing/2014/chart" uri="{C3380CC4-5D6E-409C-BE32-E72D297353CC}">
              <c16:uniqueId val="{00000000-F025-4CBF-868E-FFF47A143DCD}"/>
            </c:ext>
          </c:extLst>
        </c:ser>
        <c:dLbls>
          <c:dLblPos val="outEnd"/>
          <c:showLegendKey val="0"/>
          <c:showVal val="1"/>
          <c:showCatName val="0"/>
          <c:showSerName val="0"/>
          <c:showPercent val="0"/>
          <c:showBubbleSize val="0"/>
        </c:dLbls>
        <c:gapWidth val="444"/>
        <c:overlap val="-90"/>
        <c:axId val="648600527"/>
        <c:axId val="648581391"/>
      </c:barChart>
      <c:catAx>
        <c:axId val="64860052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648581391"/>
        <c:crosses val="autoZero"/>
        <c:auto val="1"/>
        <c:lblAlgn val="ctr"/>
        <c:lblOffset val="100"/>
        <c:noMultiLvlLbl val="0"/>
      </c:catAx>
      <c:valAx>
        <c:axId val="648581391"/>
        <c:scaling>
          <c:orientation val="minMax"/>
        </c:scaling>
        <c:delete val="1"/>
        <c:axPos val="l"/>
        <c:numFmt formatCode="General" sourceLinked="1"/>
        <c:majorTickMark val="none"/>
        <c:minorTickMark val="none"/>
        <c:tickLblPos val="nextTo"/>
        <c:crossAx val="648600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'Q3'!$D$6</c:f>
              <c:strCache>
                <c:ptCount val="1"/>
                <c:pt idx="0">
                  <c:v>CAMPAIGN1</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'Q3'!$E$5</c:f>
              <c:strCache>
                <c:ptCount val="1"/>
                <c:pt idx="0">
                  <c:v>SUCCESSFUL</c:v>
                </c:pt>
              </c:strCache>
            </c:strRef>
          </c:cat>
          <c:val>
            <c:numRef>
              <c:f>'Q3'!$E$6</c:f>
              <c:numCache>
                <c:formatCode>General</c:formatCode>
                <c:ptCount val="1"/>
                <c:pt idx="0">
                  <c:v>144</c:v>
                </c:pt>
              </c:numCache>
            </c:numRef>
          </c:val>
          <c:extLst>
            <c:ext xmlns:c16="http://schemas.microsoft.com/office/drawing/2014/chart" uri="{C3380CC4-5D6E-409C-BE32-E72D297353CC}">
              <c16:uniqueId val="{00000000-A017-47D7-B7D2-2226CA874B18}"/>
            </c:ext>
          </c:extLst>
        </c:ser>
        <c:ser>
          <c:idx val="1"/>
          <c:order val="1"/>
          <c:tx>
            <c:strRef>
              <c:f>'Q3'!$D$7</c:f>
              <c:strCache>
                <c:ptCount val="1"/>
                <c:pt idx="0">
                  <c:v>CAMPAIGN2</c:v>
                </c:pt>
              </c:strCache>
            </c:strRef>
          </c:tx>
          <c:spPr>
            <a:gradFill rotWithShape="1">
              <a:gsLst>
                <a:gs pos="0">
                  <a:schemeClr val="accent4">
                    <a:tint val="96000"/>
                    <a:lumMod val="100000"/>
                  </a:schemeClr>
                </a:gs>
                <a:gs pos="78000">
                  <a:schemeClr val="accent4">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'Q3'!$E$5</c:f>
              <c:strCache>
                <c:ptCount val="1"/>
                <c:pt idx="0">
                  <c:v>SUCCESSFUL</c:v>
                </c:pt>
              </c:strCache>
            </c:strRef>
          </c:cat>
          <c:val>
            <c:numRef>
              <c:f>'Q3'!$E$7</c:f>
              <c:numCache>
                <c:formatCode>General</c:formatCode>
                <c:ptCount val="1"/>
                <c:pt idx="0">
                  <c:v>30</c:v>
                </c:pt>
              </c:numCache>
            </c:numRef>
          </c:val>
          <c:extLst>
            <c:ext xmlns:c16="http://schemas.microsoft.com/office/drawing/2014/chart" uri="{C3380CC4-5D6E-409C-BE32-E72D297353CC}">
              <c16:uniqueId val="{00000001-A017-47D7-B7D2-2226CA874B18}"/>
            </c:ext>
          </c:extLst>
        </c:ser>
        <c:ser>
          <c:idx val="2"/>
          <c:order val="2"/>
          <c:tx>
            <c:strRef>
              <c:f>'Q3'!$D$8</c:f>
              <c:strCache>
                <c:ptCount val="1"/>
                <c:pt idx="0">
                  <c:v>CAMPAIGN3</c:v>
                </c:pt>
              </c:strCache>
            </c:strRef>
          </c:tx>
          <c:spPr>
            <a:gradFill rotWithShape="1">
              <a:gsLst>
                <a:gs pos="0">
                  <a:schemeClr val="accent6">
                    <a:tint val="96000"/>
                    <a:lumMod val="100000"/>
                  </a:schemeClr>
                </a:gs>
                <a:gs pos="78000">
                  <a:schemeClr val="accent6">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'Q3'!$E$5</c:f>
              <c:strCache>
                <c:ptCount val="1"/>
                <c:pt idx="0">
                  <c:v>SUCCESSFUL</c:v>
                </c:pt>
              </c:strCache>
            </c:strRef>
          </c:cat>
          <c:val>
            <c:numRef>
              <c:f>'Q3'!$E$8</c:f>
              <c:numCache>
                <c:formatCode>General</c:formatCode>
                <c:ptCount val="1"/>
                <c:pt idx="0">
                  <c:v>163</c:v>
                </c:pt>
              </c:numCache>
            </c:numRef>
          </c:val>
          <c:extLst>
            <c:ext xmlns:c16="http://schemas.microsoft.com/office/drawing/2014/chart" uri="{C3380CC4-5D6E-409C-BE32-E72D297353CC}">
              <c16:uniqueId val="{00000002-A017-47D7-B7D2-2226CA874B18}"/>
            </c:ext>
          </c:extLst>
        </c:ser>
        <c:ser>
          <c:idx val="3"/>
          <c:order val="3"/>
          <c:tx>
            <c:strRef>
              <c:f>'Q3'!$D$9</c:f>
              <c:strCache>
                <c:ptCount val="1"/>
                <c:pt idx="0">
                  <c:v>CAMPAIGN4</c:v>
                </c:pt>
              </c:strCache>
            </c:strRef>
          </c:tx>
          <c:spPr>
            <a:gradFill rotWithShape="1">
              <a:gsLst>
                <a:gs pos="0">
                  <a:schemeClr val="accent2">
                    <a:lumMod val="60000"/>
                    <a:tint val="96000"/>
                    <a:lumMod val="100000"/>
                  </a:schemeClr>
                </a:gs>
                <a:gs pos="78000">
                  <a:schemeClr val="accent2">
                    <a:lumMod val="6000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'Q3'!$E$5</c:f>
              <c:strCache>
                <c:ptCount val="1"/>
                <c:pt idx="0">
                  <c:v>SUCCESSFUL</c:v>
                </c:pt>
              </c:strCache>
            </c:strRef>
          </c:cat>
          <c:val>
            <c:numRef>
              <c:f>'Q3'!$E$9</c:f>
              <c:numCache>
                <c:formatCode>General</c:formatCode>
                <c:ptCount val="1"/>
                <c:pt idx="0">
                  <c:v>167</c:v>
                </c:pt>
              </c:numCache>
            </c:numRef>
          </c:val>
          <c:extLst>
            <c:ext xmlns:c16="http://schemas.microsoft.com/office/drawing/2014/chart" uri="{C3380CC4-5D6E-409C-BE32-E72D297353CC}">
              <c16:uniqueId val="{00000003-A017-47D7-B7D2-2226CA874B18}"/>
            </c:ext>
          </c:extLst>
        </c:ser>
        <c:ser>
          <c:idx val="4"/>
          <c:order val="4"/>
          <c:tx>
            <c:strRef>
              <c:f>'Q3'!$D$10</c:f>
              <c:strCache>
                <c:ptCount val="1"/>
                <c:pt idx="0">
                  <c:v>CAMPAIGN5</c:v>
                </c:pt>
              </c:strCache>
            </c:strRef>
          </c:tx>
          <c:spPr>
            <a:gradFill rotWithShape="1">
              <a:gsLst>
                <a:gs pos="0">
                  <a:schemeClr val="accent4">
                    <a:lumMod val="60000"/>
                    <a:tint val="96000"/>
                    <a:lumMod val="100000"/>
                  </a:schemeClr>
                </a:gs>
                <a:gs pos="78000">
                  <a:schemeClr val="accent4">
                    <a:lumMod val="6000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'Q3'!$E$5</c:f>
              <c:strCache>
                <c:ptCount val="1"/>
                <c:pt idx="0">
                  <c:v>SUCCESSFUL</c:v>
                </c:pt>
              </c:strCache>
            </c:strRef>
          </c:cat>
          <c:val>
            <c:numRef>
              <c:f>'Q3'!$E$10</c:f>
              <c:numCache>
                <c:formatCode>General</c:formatCode>
                <c:ptCount val="1"/>
                <c:pt idx="0">
                  <c:v>163</c:v>
                </c:pt>
              </c:numCache>
            </c:numRef>
          </c:val>
          <c:extLst>
            <c:ext xmlns:c16="http://schemas.microsoft.com/office/drawing/2014/chart" uri="{C3380CC4-5D6E-409C-BE32-E72D297353CC}">
              <c16:uniqueId val="{00000004-A017-47D7-B7D2-2226CA874B18}"/>
            </c:ext>
          </c:extLst>
        </c:ser>
        <c:dLbls>
          <c:dLblPos val="outEnd"/>
          <c:showLegendKey val="0"/>
          <c:showVal val="1"/>
          <c:showCatName val="0"/>
          <c:showSerName val="0"/>
          <c:showPercent val="0"/>
          <c:showBubbleSize val="0"/>
        </c:dLbls>
        <c:gapWidth val="100"/>
        <c:overlap val="-24"/>
        <c:axId val="2064396527"/>
        <c:axId val="2064406511"/>
      </c:barChart>
      <c:catAx>
        <c:axId val="206439652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4406511"/>
        <c:crosses val="autoZero"/>
        <c:auto val="1"/>
        <c:lblAlgn val="ctr"/>
        <c:lblOffset val="100"/>
        <c:noMultiLvlLbl val="0"/>
      </c:catAx>
      <c:valAx>
        <c:axId val="206440651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439652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'Q6'!$G$7</c:f>
              <c:strCache>
                <c:ptCount val="1"/>
                <c:pt idx="0">
                  <c:v>DealsPurchases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'Q6'!$H$6</c:f>
              <c:strCache>
                <c:ptCount val="1"/>
                <c:pt idx="0">
                  <c:v>TOTAL </c:v>
                </c:pt>
              </c:strCache>
            </c:strRef>
          </c:cat>
          <c:val>
            <c:numRef>
              <c:f>'Q6'!$H$7</c:f>
              <c:numCache>
                <c:formatCode>General</c:formatCode>
                <c:ptCount val="1"/>
                <c:pt idx="0">
                  <c:v>5208</c:v>
                </c:pt>
              </c:numCache>
            </c:numRef>
          </c:val>
          <c:extLst>
            <c:ext xmlns:c16="http://schemas.microsoft.com/office/drawing/2014/chart" uri="{C3380CC4-5D6E-409C-BE32-E72D297353CC}">
              <c16:uniqueId val="{00000000-4F57-4D9C-8976-3060FA5A8557}"/>
            </c:ext>
          </c:extLst>
        </c:ser>
        <c:ser>
          <c:idx val="1"/>
          <c:order val="1"/>
          <c:tx>
            <c:strRef>
              <c:f>'Q6'!$G$8</c:f>
              <c:strCache>
                <c:ptCount val="1"/>
                <c:pt idx="0">
                  <c:v>WebVisitsMonth</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'Q6'!$H$6</c:f>
              <c:strCache>
                <c:ptCount val="1"/>
                <c:pt idx="0">
                  <c:v>TOTAL </c:v>
                </c:pt>
              </c:strCache>
            </c:strRef>
          </c:cat>
          <c:val>
            <c:numRef>
              <c:f>'Q6'!$H$8</c:f>
              <c:numCache>
                <c:formatCode>General</c:formatCode>
                <c:ptCount val="1"/>
                <c:pt idx="0">
                  <c:v>11909</c:v>
                </c:pt>
              </c:numCache>
            </c:numRef>
          </c:val>
          <c:extLst>
            <c:ext xmlns:c16="http://schemas.microsoft.com/office/drawing/2014/chart" uri="{C3380CC4-5D6E-409C-BE32-E72D297353CC}">
              <c16:uniqueId val="{00000001-4F57-4D9C-8976-3060FA5A8557}"/>
            </c:ext>
          </c:extLst>
        </c:ser>
        <c:ser>
          <c:idx val="2"/>
          <c:order val="2"/>
          <c:tx>
            <c:strRef>
              <c:f>'Q6'!$G$9</c:f>
              <c:strCache>
                <c:ptCount val="1"/>
                <c:pt idx="0">
                  <c:v>WebPurchases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'Q6'!$H$6</c:f>
              <c:strCache>
                <c:ptCount val="1"/>
                <c:pt idx="0">
                  <c:v>TOTAL </c:v>
                </c:pt>
              </c:strCache>
            </c:strRef>
          </c:cat>
          <c:val>
            <c:numRef>
              <c:f>'Q6'!$H$9</c:f>
              <c:numCache>
                <c:formatCode>General</c:formatCode>
                <c:ptCount val="1"/>
                <c:pt idx="0">
                  <c:v>9150</c:v>
                </c:pt>
              </c:numCache>
            </c:numRef>
          </c:val>
          <c:extLst>
            <c:ext xmlns:c16="http://schemas.microsoft.com/office/drawing/2014/chart" uri="{C3380CC4-5D6E-409C-BE32-E72D297353CC}">
              <c16:uniqueId val="{00000002-4F57-4D9C-8976-3060FA5A8557}"/>
            </c:ext>
          </c:extLst>
        </c:ser>
        <c:ser>
          <c:idx val="3"/>
          <c:order val="3"/>
          <c:tx>
            <c:strRef>
              <c:f>'Q6'!$G$10</c:f>
              <c:strCache>
                <c:ptCount val="1"/>
                <c:pt idx="0">
                  <c:v>CatalogPurchases</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'Q6'!$H$6</c:f>
              <c:strCache>
                <c:ptCount val="1"/>
                <c:pt idx="0">
                  <c:v>TOTAL </c:v>
                </c:pt>
              </c:strCache>
            </c:strRef>
          </c:cat>
          <c:val>
            <c:numRef>
              <c:f>'Q6'!$H$10</c:f>
              <c:numCache>
                <c:formatCode>General</c:formatCode>
                <c:ptCount val="1"/>
                <c:pt idx="0">
                  <c:v>5963</c:v>
                </c:pt>
              </c:numCache>
            </c:numRef>
          </c:val>
          <c:extLst>
            <c:ext xmlns:c16="http://schemas.microsoft.com/office/drawing/2014/chart" uri="{C3380CC4-5D6E-409C-BE32-E72D297353CC}">
              <c16:uniqueId val="{00000003-4F57-4D9C-8976-3060FA5A8557}"/>
            </c:ext>
          </c:extLst>
        </c:ser>
        <c:ser>
          <c:idx val="4"/>
          <c:order val="4"/>
          <c:tx>
            <c:strRef>
              <c:f>'Q6'!$G$11</c:f>
              <c:strCache>
                <c:ptCount val="1"/>
                <c:pt idx="0">
                  <c:v>StorePurchases</c:v>
                </c:pt>
              </c:strCache>
            </c:strRef>
          </c:tx>
          <c:spPr>
            <a:solidFill>
              <a:schemeClr val="accent4">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'Q6'!$H$6</c:f>
              <c:strCache>
                <c:ptCount val="1"/>
                <c:pt idx="0">
                  <c:v>TOTAL </c:v>
                </c:pt>
              </c:strCache>
            </c:strRef>
          </c:cat>
          <c:val>
            <c:numRef>
              <c:f>'Q6'!$H$11</c:f>
              <c:numCache>
                <c:formatCode>General</c:formatCode>
                <c:ptCount val="1"/>
                <c:pt idx="0">
                  <c:v>12970</c:v>
                </c:pt>
              </c:numCache>
            </c:numRef>
          </c:val>
          <c:extLst>
            <c:ext xmlns:c16="http://schemas.microsoft.com/office/drawing/2014/chart" uri="{C3380CC4-5D6E-409C-BE32-E72D297353CC}">
              <c16:uniqueId val="{00000004-4F57-4D9C-8976-3060FA5A8557}"/>
            </c:ext>
          </c:extLst>
        </c:ser>
        <c:dLbls>
          <c:dLblPos val="outEnd"/>
          <c:showLegendKey val="0"/>
          <c:showVal val="1"/>
          <c:showCatName val="0"/>
          <c:showSerName val="0"/>
          <c:showPercent val="0"/>
          <c:showBubbleSize val="0"/>
        </c:dLbls>
        <c:gapWidth val="219"/>
        <c:overlap val="-27"/>
        <c:axId val="508182495"/>
        <c:axId val="508192063"/>
      </c:barChart>
      <c:catAx>
        <c:axId val="508182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8192063"/>
        <c:crosses val="autoZero"/>
        <c:auto val="1"/>
        <c:lblAlgn val="ctr"/>
        <c:lblOffset val="100"/>
        <c:noMultiLvlLbl val="0"/>
      </c:catAx>
      <c:valAx>
        <c:axId val="50819206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8182495"/>
        <c:crosses val="autoZero"/>
        <c:crossBetween val="between"/>
      </c:valAx>
      <c:spPr>
        <a:noFill/>
        <a:ln>
          <a:noFill/>
        </a:ln>
        <a:effectLst/>
      </c:spPr>
    </c:plotArea>
    <c:legend>
      <c:legendPos val="r"/>
      <c:layout>
        <c:manualLayout>
          <c:xMode val="edge"/>
          <c:yMode val="edge"/>
          <c:x val="0.6381397159431238"/>
          <c:y val="0.18634947979624833"/>
          <c:w val="0.33978962783428357"/>
          <c:h val="0.5186606768603921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05028981494246E-2"/>
          <c:y val="8.1419405103530795E-2"/>
          <c:w val="0.9504504504504504"/>
          <c:h val="0.84099156869183445"/>
        </c:manualLayout>
      </c:layout>
      <c:barChart>
        <c:barDir val="col"/>
        <c:grouping val="clustered"/>
        <c:varyColors val="0"/>
        <c:ser>
          <c:idx val="0"/>
          <c:order val="0"/>
          <c:tx>
            <c:strRef>
              <c:f>'Q5'!$C$9</c:f>
              <c:strCache>
                <c:ptCount val="1"/>
                <c:pt idx="0">
                  <c:v>Wines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'Q5'!$D$8</c:f>
              <c:strCache>
                <c:ptCount val="1"/>
                <c:pt idx="0">
                  <c:v> REVENUE </c:v>
                </c:pt>
              </c:strCache>
            </c:strRef>
          </c:cat>
          <c:val>
            <c:numRef>
              <c:f>'Q5'!$D$9</c:f>
              <c:numCache>
                <c:formatCode>_ [$₹-4009]\ * #,##0.00_ ;_ [$₹-4009]\ * \-#,##0.00_ ;_ [$₹-4009]\ * "-"??_ ;_ @_ </c:formatCode>
                <c:ptCount val="1"/>
                <c:pt idx="0">
                  <c:v>680816</c:v>
                </c:pt>
              </c:numCache>
            </c:numRef>
          </c:val>
          <c:extLst>
            <c:ext xmlns:c16="http://schemas.microsoft.com/office/drawing/2014/chart" uri="{C3380CC4-5D6E-409C-BE32-E72D297353CC}">
              <c16:uniqueId val="{00000001-B66E-4F51-8E22-654AFF766E38}"/>
            </c:ext>
          </c:extLst>
        </c:ser>
        <c:ser>
          <c:idx val="1"/>
          <c:order val="1"/>
          <c:tx>
            <c:strRef>
              <c:f>'Q5'!$C$10</c:f>
              <c:strCache>
                <c:ptCount val="1"/>
                <c:pt idx="0">
                  <c:v>MeatProducts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'Q5'!$D$8</c:f>
              <c:strCache>
                <c:ptCount val="1"/>
                <c:pt idx="0">
                  <c:v> REVENUE </c:v>
                </c:pt>
              </c:strCache>
            </c:strRef>
          </c:cat>
          <c:val>
            <c:numRef>
              <c:f>'Q5'!$D$10</c:f>
              <c:numCache>
                <c:formatCode>_ [$₹-4009]\ * #,##0.00_ ;_ [$₹-4009]\ * \-#,##0.00_ ;_ [$₹-4009]\ * "-"??_ ;_ @_ </c:formatCode>
                <c:ptCount val="1"/>
                <c:pt idx="0">
                  <c:v>373968</c:v>
                </c:pt>
              </c:numCache>
            </c:numRef>
          </c:val>
          <c:extLst>
            <c:ext xmlns:c16="http://schemas.microsoft.com/office/drawing/2014/chart" uri="{C3380CC4-5D6E-409C-BE32-E72D297353CC}">
              <c16:uniqueId val="{00000003-B66E-4F51-8E22-654AFF766E38}"/>
            </c:ext>
          </c:extLst>
        </c:ser>
        <c:ser>
          <c:idx val="2"/>
          <c:order val="2"/>
          <c:tx>
            <c:strRef>
              <c:f>'Q5'!$C$11</c:f>
              <c:strCache>
                <c:ptCount val="1"/>
                <c:pt idx="0">
                  <c:v>GoldProducts</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'Q5'!$D$8</c:f>
              <c:strCache>
                <c:ptCount val="1"/>
                <c:pt idx="0">
                  <c:v> REVENUE </c:v>
                </c:pt>
              </c:strCache>
            </c:strRef>
          </c:cat>
          <c:val>
            <c:numRef>
              <c:f>'Q5'!$D$11</c:f>
              <c:numCache>
                <c:formatCode>_ [$₹-4009]\ * #,##0.00_ ;_ [$₹-4009]\ * \-#,##0.00_ ;_ [$₹-4009]\ * "-"??_ ;_ @_ </c:formatCode>
                <c:ptCount val="1"/>
                <c:pt idx="0">
                  <c:v>98609</c:v>
                </c:pt>
              </c:numCache>
            </c:numRef>
          </c:val>
          <c:extLst>
            <c:ext xmlns:c16="http://schemas.microsoft.com/office/drawing/2014/chart" uri="{C3380CC4-5D6E-409C-BE32-E72D297353CC}">
              <c16:uniqueId val="{00000005-B66E-4F51-8E22-654AFF766E38}"/>
            </c:ext>
          </c:extLst>
        </c:ser>
        <c:ser>
          <c:idx val="3"/>
          <c:order val="3"/>
          <c:tx>
            <c:strRef>
              <c:f>'Q5'!$C$12</c:f>
              <c:strCache>
                <c:ptCount val="1"/>
                <c:pt idx="0">
                  <c:v>FishProducts</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'Q5'!$D$8</c:f>
              <c:strCache>
                <c:ptCount val="1"/>
                <c:pt idx="0">
                  <c:v> REVENUE </c:v>
                </c:pt>
              </c:strCache>
            </c:strRef>
          </c:cat>
          <c:val>
            <c:numRef>
              <c:f>'Q5'!$D$12</c:f>
              <c:numCache>
                <c:formatCode>_ [$₹-4009]\ * #,##0.00_ ;_ [$₹-4009]\ * \-#,##0.00_ ;_ [$₹-4009]\ * "-"??_ ;_ @_ </c:formatCode>
                <c:ptCount val="1"/>
                <c:pt idx="0">
                  <c:v>84057</c:v>
                </c:pt>
              </c:numCache>
            </c:numRef>
          </c:val>
          <c:extLst>
            <c:ext xmlns:c16="http://schemas.microsoft.com/office/drawing/2014/chart" uri="{C3380CC4-5D6E-409C-BE32-E72D297353CC}">
              <c16:uniqueId val="{00000007-B66E-4F51-8E22-654AFF766E38}"/>
            </c:ext>
          </c:extLst>
        </c:ser>
        <c:ser>
          <c:idx val="4"/>
          <c:order val="4"/>
          <c:tx>
            <c:strRef>
              <c:f>'Q5'!$C$13</c:f>
              <c:strCache>
                <c:ptCount val="1"/>
                <c:pt idx="0">
                  <c:v>SweetProducts</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'Q5'!$D$8</c:f>
              <c:strCache>
                <c:ptCount val="1"/>
                <c:pt idx="0">
                  <c:v> REVENUE </c:v>
                </c:pt>
              </c:strCache>
            </c:strRef>
          </c:cat>
          <c:val>
            <c:numRef>
              <c:f>'Q5'!$D$13</c:f>
              <c:numCache>
                <c:formatCode>_ [$₹-4009]\ * #,##0.00_ ;_ [$₹-4009]\ * \-#,##0.00_ ;_ [$₹-4009]\ * "-"??_ ;_ @_ </c:formatCode>
                <c:ptCount val="1"/>
                <c:pt idx="0">
                  <c:v>60621</c:v>
                </c:pt>
              </c:numCache>
            </c:numRef>
          </c:val>
          <c:extLst>
            <c:ext xmlns:c16="http://schemas.microsoft.com/office/drawing/2014/chart" uri="{C3380CC4-5D6E-409C-BE32-E72D297353CC}">
              <c16:uniqueId val="{00000009-B66E-4F51-8E22-654AFF766E38}"/>
            </c:ext>
          </c:extLst>
        </c:ser>
        <c:ser>
          <c:idx val="5"/>
          <c:order val="5"/>
          <c:tx>
            <c:strRef>
              <c:f>'Q5'!$C$14</c:f>
              <c:strCache>
                <c:ptCount val="1"/>
                <c:pt idx="0">
                  <c:v>Fruits</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'Q5'!$D$8</c:f>
              <c:strCache>
                <c:ptCount val="1"/>
                <c:pt idx="0">
                  <c:v> REVENUE </c:v>
                </c:pt>
              </c:strCache>
            </c:strRef>
          </c:cat>
          <c:val>
            <c:numRef>
              <c:f>'Q5'!$D$14</c:f>
              <c:numCache>
                <c:formatCode>_ [$₹-4009]\ * #,##0.00_ ;_ [$₹-4009]\ * \-#,##0.00_ ;_ [$₹-4009]\ * "-"??_ ;_ @_ </c:formatCode>
                <c:ptCount val="1"/>
                <c:pt idx="0">
                  <c:v>58917</c:v>
                </c:pt>
              </c:numCache>
            </c:numRef>
          </c:val>
          <c:extLst>
            <c:ext xmlns:c16="http://schemas.microsoft.com/office/drawing/2014/chart" uri="{C3380CC4-5D6E-409C-BE32-E72D297353CC}">
              <c16:uniqueId val="{0000000B-B66E-4F51-8E22-654AFF766E38}"/>
            </c:ext>
          </c:extLst>
        </c:ser>
        <c:dLbls>
          <c:dLblPos val="ctr"/>
          <c:showLegendKey val="0"/>
          <c:showVal val="1"/>
          <c:showCatName val="0"/>
          <c:showSerName val="0"/>
          <c:showPercent val="0"/>
          <c:showBubbleSize val="0"/>
        </c:dLbls>
        <c:gapWidth val="444"/>
        <c:overlap val="-90"/>
        <c:axId val="16542319"/>
        <c:axId val="16537743"/>
      </c:barChart>
      <c:catAx>
        <c:axId val="165423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6537743"/>
        <c:crosses val="autoZero"/>
        <c:auto val="1"/>
        <c:lblAlgn val="ctr"/>
        <c:lblOffset val="100"/>
        <c:noMultiLvlLbl val="0"/>
      </c:catAx>
      <c:valAx>
        <c:axId val="16537743"/>
        <c:scaling>
          <c:orientation val="minMax"/>
        </c:scaling>
        <c:delete val="1"/>
        <c:axPos val="l"/>
        <c:numFmt formatCode="_ [$₹-4009]\ * #,##0.00_ ;_ [$₹-4009]\ * \-#,##0.00_ ;_ [$₹-4009]\ * &quot;-&quot;??_ ;_ @_ " sourceLinked="1"/>
        <c:majorTickMark val="none"/>
        <c:minorTickMark val="none"/>
        <c:tickLblPos val="nextTo"/>
        <c:crossAx val="16542319"/>
        <c:crosses val="autoZero"/>
        <c:crossBetween val="between"/>
      </c:valAx>
      <c:spPr>
        <a:noFill/>
        <a:ln>
          <a:noFill/>
        </a:ln>
        <a:effectLst/>
      </c:spPr>
    </c:plotArea>
    <c:legend>
      <c:legendPos val="r"/>
      <c:layout>
        <c:manualLayout>
          <c:xMode val="edge"/>
          <c:yMode val="edge"/>
          <c:x val="0.66052318461611537"/>
          <c:y val="0.11625703349294889"/>
          <c:w val="0.2953355029386992"/>
          <c:h val="0.4666356954990251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[marketing_data cleaned.xlsx]Q2!PivotTable2</c:name>
    <c:fmtId val="6"/>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s>
    <c:plotArea>
      <c:layout/>
      <c:pieChart>
        <c:varyColors val="1"/>
        <c:ser>
          <c:idx val="0"/>
          <c:order val="0"/>
          <c:tx>
            <c:strRef>
              <c:f>'Q2'!$B$3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C43-4E31-96ED-A234F2068E3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C43-4E31-96ED-A234F2068E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C43-4E31-96ED-A234F2068E3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C43-4E31-96ED-A234F2068E3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C43-4E31-96ED-A234F2068E3B}"/>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'Q2'!$A$4:$A$9</c:f>
              <c:strCache>
                <c:ptCount val="5"/>
                <c:pt idx="0">
                  <c:v>2n Cycle</c:v>
                </c:pt>
                <c:pt idx="1">
                  <c:v>Basic</c:v>
                </c:pt>
                <c:pt idx="2">
                  <c:v>Graduation</c:v>
                </c:pt>
                <c:pt idx="3">
                  <c:v>Master</c:v>
                </c:pt>
                <c:pt idx="4">
                  <c:v>PhD</c:v>
                </c:pt>
              </c:strCache>
            </c:strRef>
          </c:cat>
          <c:val>
            <c:numRef>
              <c:f>'Q2'!$B$4:$B$9</c:f>
              <c:numCache>
                <c:formatCode>General</c:formatCode>
                <c:ptCount val="5"/>
                <c:pt idx="0">
                  <c:v>203</c:v>
                </c:pt>
                <c:pt idx="1">
                  <c:v>54</c:v>
                </c:pt>
                <c:pt idx="2">
                  <c:v>1127</c:v>
                </c:pt>
                <c:pt idx="3">
                  <c:v>370</c:v>
                </c:pt>
                <c:pt idx="4">
                  <c:v>486</c:v>
                </c:pt>
              </c:numCache>
            </c:numRef>
          </c:val>
          <c:extLst>
            <c:ext xmlns:c16="http://schemas.microsoft.com/office/drawing/2014/chart" uri="{C3380CC4-5D6E-409C-BE32-E72D297353CC}">
              <c16:uniqueId val="{0000000A-6C43-4E31-96ED-A234F2068E3B}"/>
            </c:ext>
          </c:extLst>
        </c:ser>
        <c:dLbls>
          <c:showLegendKey val="0"/>
          <c:showVal val="0"/>
          <c:showCatName val="0"/>
          <c:showSerName val="0"/>
          <c:showPercent val="0"/>
          <c:showBubbleSize val="0"/>
          <c:showLeaderLines val="0"/>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[marketing_data cleaned.xlsx]Q2!PivotTable4</c:name>
    <c:fmtId val="9"/>
  </c:pivotSource>
  <c:chart>
    <c:autoTitleDeleted val="1"/>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'Q2'!$H$3</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'Q2'!$G$4:$G$12</c:f>
              <c:strCache>
                <c:ptCount val="8"/>
                <c:pt idx="0">
                  <c:v>1893-1902</c:v>
                </c:pt>
                <c:pt idx="1">
                  <c:v>1933-1942</c:v>
                </c:pt>
                <c:pt idx="2">
                  <c:v>1943-1952</c:v>
                </c:pt>
                <c:pt idx="3">
                  <c:v>1953-1962</c:v>
                </c:pt>
                <c:pt idx="4">
                  <c:v>1963-1972</c:v>
                </c:pt>
                <c:pt idx="5">
                  <c:v>1973-1982</c:v>
                </c:pt>
                <c:pt idx="6">
                  <c:v>1983-1992</c:v>
                </c:pt>
                <c:pt idx="7">
                  <c:v>1993-2002</c:v>
                </c:pt>
              </c:strCache>
            </c:strRef>
          </c:cat>
          <c:val>
            <c:numRef>
              <c:f>'Q2'!$H$4:$H$12</c:f>
              <c:numCache>
                <c:formatCode>General</c:formatCode>
                <c:ptCount val="8"/>
                <c:pt idx="0">
                  <c:v>3</c:v>
                </c:pt>
                <c:pt idx="1">
                  <c:v>2</c:v>
                </c:pt>
                <c:pt idx="2">
                  <c:v>229</c:v>
                </c:pt>
                <c:pt idx="3">
                  <c:v>465</c:v>
                </c:pt>
                <c:pt idx="4">
                  <c:v>620</c:v>
                </c:pt>
                <c:pt idx="5">
                  <c:v>620</c:v>
                </c:pt>
                <c:pt idx="6">
                  <c:v>286</c:v>
                </c:pt>
                <c:pt idx="7">
                  <c:v>15</c:v>
                </c:pt>
              </c:numCache>
            </c:numRef>
          </c:val>
          <c:extLst>
            <c:ext xmlns:c16="http://schemas.microsoft.com/office/drawing/2014/chart" uri="{C3380CC4-5D6E-409C-BE32-E72D297353CC}">
              <c16:uniqueId val="{00000000-93A2-4786-A4C8-9CB7F3F5B329}"/>
            </c:ext>
          </c:extLst>
        </c:ser>
        <c:dLbls>
          <c:dLblPos val="outEnd"/>
          <c:showLegendKey val="0"/>
          <c:showVal val="1"/>
          <c:showCatName val="0"/>
          <c:showSerName val="0"/>
          <c:showPercent val="0"/>
          <c:showBubbleSize val="0"/>
        </c:dLbls>
        <c:gapWidth val="219"/>
        <c:overlap val="-27"/>
        <c:axId val="649081807"/>
        <c:axId val="649090127"/>
      </c:barChart>
      <c:catAx>
        <c:axId val="649081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9090127"/>
        <c:crosses val="autoZero"/>
        <c:auto val="1"/>
        <c:lblAlgn val="ctr"/>
        <c:lblOffset val="100"/>
        <c:noMultiLvlLbl val="0"/>
      </c:catAx>
      <c:valAx>
        <c:axId val="64909012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90818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[marketing_data cleaned.xlsx]Q2!PivotTable3</c:name>
    <c:fmtId val="8"/>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'Q2'!$E$3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'Q2'!$D$4:$D$12</c:f>
              <c:strCache>
                <c:ptCount val="8"/>
                <c:pt idx="0">
                  <c:v>Absurd</c:v>
                </c:pt>
                <c:pt idx="1">
                  <c:v>Alone</c:v>
                </c:pt>
                <c:pt idx="2">
                  <c:v>Divorced</c:v>
                </c:pt>
                <c:pt idx="3">
                  <c:v>Married</c:v>
                </c:pt>
                <c:pt idx="4">
                  <c:v>Single</c:v>
                </c:pt>
                <c:pt idx="5">
                  <c:v>Together</c:v>
                </c:pt>
                <c:pt idx="6">
                  <c:v>Widow</c:v>
                </c:pt>
                <c:pt idx="7">
                  <c:v>YOLO</c:v>
                </c:pt>
              </c:strCache>
            </c:strRef>
          </c:cat>
          <c:val>
            <c:numRef>
              <c:f>'Q2'!$E$4:$E$12</c:f>
              <c:numCache>
                <c:formatCode>General</c:formatCode>
                <c:ptCount val="8"/>
                <c:pt idx="0">
                  <c:v>2</c:v>
                </c:pt>
                <c:pt idx="1">
                  <c:v>3</c:v>
                </c:pt>
                <c:pt idx="2">
                  <c:v>232</c:v>
                </c:pt>
                <c:pt idx="3">
                  <c:v>864</c:v>
                </c:pt>
                <c:pt idx="4">
                  <c:v>480</c:v>
                </c:pt>
                <c:pt idx="5">
                  <c:v>580</c:v>
                </c:pt>
                <c:pt idx="6">
                  <c:v>77</c:v>
                </c:pt>
                <c:pt idx="7">
                  <c:v>2</c:v>
                </c:pt>
              </c:numCache>
            </c:numRef>
          </c:val>
          <c:extLst>
            <c:ext xmlns:c16="http://schemas.microsoft.com/office/drawing/2014/chart" uri="{C3380CC4-5D6E-409C-BE32-E72D297353CC}">
              <c16:uniqueId val="{00000000-06AF-492A-A590-AC757DA8D32D}"/>
            </c:ext>
          </c:extLst>
        </c:ser>
        <c:dLbls>
          <c:dLblPos val="outEnd"/>
          <c:showLegendKey val="0"/>
          <c:showVal val="1"/>
          <c:showCatName val="0"/>
          <c:showSerName val="0"/>
          <c:showPercent val="0"/>
          <c:showBubbleSize val="0"/>
        </c:dLbls>
        <c:gapWidth val="219"/>
        <c:overlap val="-27"/>
        <c:axId val="649032719"/>
        <c:axId val="649030639"/>
      </c:barChart>
      <c:catAx>
        <c:axId val="649032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9030639"/>
        <c:crosses val="autoZero"/>
        <c:auto val="1"/>
        <c:lblAlgn val="ctr"/>
        <c:lblOffset val="100"/>
        <c:noMultiLvlLbl val="0"/>
      </c:catAx>
      <c:valAx>
        <c:axId val="64903063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90327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856EB6-54AA-432B-B41B-2F2AA4EA500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IN"/>
        </a:p>
      </dgm:t>
    </dgm:pt>
    <dgm:pt modelId="{677B5F98-0F1D-48EF-A97E-7639E293B977}">
      <dgm:prSet phldrT="[Text]"/>
      <dgm:spPr/>
      <dgm:t>
        <a:bodyPr/>
        <a:lstStyle/>
        <a:p>
          <a:r>
            <a:rPr lang="en-US" dirty="0">
              <a:latin typeface="Times New Roman" panose="02020603050405020304" pitchFamily="18" charset="0"/>
              <a:cs typeface="Times New Roman" panose="02020603050405020304" pitchFamily="18" charset="0"/>
            </a:rPr>
            <a:t>Customer Id</a:t>
          </a:r>
          <a:endParaRPr lang="en-IN" dirty="0">
            <a:latin typeface="Times New Roman" panose="02020603050405020304" pitchFamily="18" charset="0"/>
            <a:cs typeface="Times New Roman" panose="02020603050405020304" pitchFamily="18" charset="0"/>
          </a:endParaRPr>
        </a:p>
      </dgm:t>
    </dgm:pt>
    <dgm:pt modelId="{06FCDC3A-E63F-402A-872B-85B3FBF6F7FB}" type="parTrans" cxnId="{FB0203D0-8AE7-4F85-9E2A-C5B3429198D4}">
      <dgm:prSet/>
      <dgm:spPr/>
      <dgm:t>
        <a:bodyPr/>
        <a:lstStyle/>
        <a:p>
          <a:endParaRPr lang="en-IN"/>
        </a:p>
      </dgm:t>
    </dgm:pt>
    <dgm:pt modelId="{C117169F-63CA-47E3-A4F3-475121EA1BE1}" type="sibTrans" cxnId="{FB0203D0-8AE7-4F85-9E2A-C5B3429198D4}">
      <dgm:prSet/>
      <dgm:spPr/>
      <dgm:t>
        <a:bodyPr/>
        <a:lstStyle/>
        <a:p>
          <a:endParaRPr lang="en-IN"/>
        </a:p>
      </dgm:t>
    </dgm:pt>
    <dgm:pt modelId="{E9529E24-57A3-4200-82A5-F9C023BB0AD6}">
      <dgm:prSet phldrT="[Text]"/>
      <dgm:spPr/>
      <dgm:t>
        <a:bodyPr/>
        <a:lstStyle/>
        <a:p>
          <a:r>
            <a:rPr lang="en-US" dirty="0">
              <a:latin typeface="Times New Roman" panose="02020603050405020304" pitchFamily="18" charset="0"/>
              <a:cs typeface="Times New Roman" panose="02020603050405020304" pitchFamily="18" charset="0"/>
            </a:rPr>
            <a:t>Birth of year</a:t>
          </a:r>
          <a:endParaRPr lang="en-IN" dirty="0">
            <a:latin typeface="Times New Roman" panose="02020603050405020304" pitchFamily="18" charset="0"/>
            <a:cs typeface="Times New Roman" panose="02020603050405020304" pitchFamily="18" charset="0"/>
          </a:endParaRPr>
        </a:p>
      </dgm:t>
    </dgm:pt>
    <dgm:pt modelId="{93728A71-B297-487B-8AE7-0B822225AA97}" type="parTrans" cxnId="{9EE8D7A0-50AA-4EE6-B1C2-1B5B8358B888}">
      <dgm:prSet/>
      <dgm:spPr/>
      <dgm:t>
        <a:bodyPr/>
        <a:lstStyle/>
        <a:p>
          <a:endParaRPr lang="en-IN"/>
        </a:p>
      </dgm:t>
    </dgm:pt>
    <dgm:pt modelId="{1584D10D-F254-4FA6-9439-770C31BD2671}" type="sibTrans" cxnId="{9EE8D7A0-50AA-4EE6-B1C2-1B5B8358B888}">
      <dgm:prSet/>
      <dgm:spPr/>
      <dgm:t>
        <a:bodyPr/>
        <a:lstStyle/>
        <a:p>
          <a:endParaRPr lang="en-IN"/>
        </a:p>
      </dgm:t>
    </dgm:pt>
    <dgm:pt modelId="{8CDA4D8B-A9DC-4F82-993F-58E4025BBF6C}">
      <dgm:prSet phldrT="[Text]"/>
      <dgm:spPr/>
      <dgm:t>
        <a:bodyPr/>
        <a:lstStyle/>
        <a:p>
          <a:r>
            <a:rPr lang="en-US" dirty="0">
              <a:latin typeface="Times New Roman" panose="02020603050405020304" pitchFamily="18" charset="0"/>
              <a:cs typeface="Times New Roman" panose="02020603050405020304" pitchFamily="18" charset="0"/>
            </a:rPr>
            <a:t>Marital status</a:t>
          </a:r>
          <a:endParaRPr lang="en-IN" dirty="0">
            <a:latin typeface="Times New Roman" panose="02020603050405020304" pitchFamily="18" charset="0"/>
            <a:cs typeface="Times New Roman" panose="02020603050405020304" pitchFamily="18" charset="0"/>
          </a:endParaRPr>
        </a:p>
      </dgm:t>
    </dgm:pt>
    <dgm:pt modelId="{B9DE1597-C209-41F4-A6C6-FD38F971D86C}" type="parTrans" cxnId="{28CA9ACA-321A-4781-A0B1-9DC031739732}">
      <dgm:prSet/>
      <dgm:spPr/>
      <dgm:t>
        <a:bodyPr/>
        <a:lstStyle/>
        <a:p>
          <a:endParaRPr lang="en-IN"/>
        </a:p>
      </dgm:t>
    </dgm:pt>
    <dgm:pt modelId="{8693AE06-2A9E-4CBD-A6D6-33C93EFC61F0}" type="sibTrans" cxnId="{28CA9ACA-321A-4781-A0B1-9DC031739732}">
      <dgm:prSet/>
      <dgm:spPr/>
      <dgm:t>
        <a:bodyPr/>
        <a:lstStyle/>
        <a:p>
          <a:endParaRPr lang="en-IN"/>
        </a:p>
      </dgm:t>
    </dgm:pt>
    <dgm:pt modelId="{6974DF47-16C3-4F74-9F29-F0618B7D4F5D}">
      <dgm:prSet phldrT="[Text]"/>
      <dgm:spPr/>
      <dgm:t>
        <a:bodyPr/>
        <a:lstStyle/>
        <a:p>
          <a:r>
            <a:rPr lang="en-US" dirty="0">
              <a:latin typeface="Times New Roman" panose="02020603050405020304" pitchFamily="18" charset="0"/>
              <a:cs typeface="Times New Roman" panose="02020603050405020304" pitchFamily="18" charset="0"/>
            </a:rPr>
            <a:t>Channels</a:t>
          </a:r>
          <a:endParaRPr lang="en-IN" dirty="0">
            <a:latin typeface="Times New Roman" panose="02020603050405020304" pitchFamily="18" charset="0"/>
            <a:cs typeface="Times New Roman" panose="02020603050405020304" pitchFamily="18" charset="0"/>
          </a:endParaRPr>
        </a:p>
      </dgm:t>
    </dgm:pt>
    <dgm:pt modelId="{6C090397-E7C4-499A-A66C-E90D201EB108}" type="parTrans" cxnId="{8E5582CF-F2F4-491B-BDA6-7DEA551D851E}">
      <dgm:prSet/>
      <dgm:spPr/>
      <dgm:t>
        <a:bodyPr/>
        <a:lstStyle/>
        <a:p>
          <a:endParaRPr lang="en-IN"/>
        </a:p>
      </dgm:t>
    </dgm:pt>
    <dgm:pt modelId="{A6C7F3A1-2DCB-43BF-8930-89D49164596C}" type="sibTrans" cxnId="{8E5582CF-F2F4-491B-BDA6-7DEA551D851E}">
      <dgm:prSet/>
      <dgm:spPr/>
      <dgm:t>
        <a:bodyPr/>
        <a:lstStyle/>
        <a:p>
          <a:endParaRPr lang="en-IN"/>
        </a:p>
      </dgm:t>
    </dgm:pt>
    <dgm:pt modelId="{6CEFF873-B48D-413A-862B-5F581821EDB5}">
      <dgm:prSet phldrT="[Text]"/>
      <dgm:spPr/>
      <dgm:t>
        <a:bodyPr/>
        <a:lstStyle/>
        <a:p>
          <a:r>
            <a:rPr lang="en-US" dirty="0">
              <a:latin typeface="Times New Roman" panose="02020603050405020304" pitchFamily="18" charset="0"/>
              <a:cs typeface="Times New Roman" panose="02020603050405020304" pitchFamily="18" charset="0"/>
            </a:rPr>
            <a:t>Products</a:t>
          </a:r>
          <a:endParaRPr lang="en-IN" dirty="0">
            <a:latin typeface="Times New Roman" panose="02020603050405020304" pitchFamily="18" charset="0"/>
            <a:cs typeface="Times New Roman" panose="02020603050405020304" pitchFamily="18" charset="0"/>
          </a:endParaRPr>
        </a:p>
      </dgm:t>
    </dgm:pt>
    <dgm:pt modelId="{1F0E9D5B-5DEE-40C1-8770-8CEF0BEEF201}" type="parTrans" cxnId="{B7992E12-B06E-4A44-97F2-2F535BAF7127}">
      <dgm:prSet/>
      <dgm:spPr/>
      <dgm:t>
        <a:bodyPr/>
        <a:lstStyle/>
        <a:p>
          <a:endParaRPr lang="en-IN"/>
        </a:p>
      </dgm:t>
    </dgm:pt>
    <dgm:pt modelId="{FC92DF0C-F3BA-4A0C-A2A4-F15A38E07595}" type="sibTrans" cxnId="{B7992E12-B06E-4A44-97F2-2F535BAF7127}">
      <dgm:prSet/>
      <dgm:spPr/>
      <dgm:t>
        <a:bodyPr/>
        <a:lstStyle/>
        <a:p>
          <a:endParaRPr lang="en-IN"/>
        </a:p>
      </dgm:t>
    </dgm:pt>
    <dgm:pt modelId="{CC499911-CBE5-4071-B083-E1893F7D4C98}">
      <dgm:prSet phldrT="[Text]"/>
      <dgm:spPr/>
      <dgm:t>
        <a:bodyPr/>
        <a:lstStyle/>
        <a:p>
          <a:r>
            <a:rPr lang="en-US" dirty="0">
              <a:latin typeface="Times New Roman" panose="02020603050405020304" pitchFamily="18" charset="0"/>
              <a:cs typeface="Times New Roman" panose="02020603050405020304" pitchFamily="18" charset="0"/>
            </a:rPr>
            <a:t>Education level</a:t>
          </a:r>
          <a:endParaRPr lang="en-IN" dirty="0">
            <a:latin typeface="Times New Roman" panose="02020603050405020304" pitchFamily="18" charset="0"/>
            <a:cs typeface="Times New Roman" panose="02020603050405020304" pitchFamily="18" charset="0"/>
          </a:endParaRPr>
        </a:p>
      </dgm:t>
    </dgm:pt>
    <dgm:pt modelId="{1D3E1151-AA47-45ED-8E6D-DF945986B96A}" type="parTrans" cxnId="{7F6B3E7A-F9DF-4E88-9488-F10B82169AA8}">
      <dgm:prSet/>
      <dgm:spPr/>
      <dgm:t>
        <a:bodyPr/>
        <a:lstStyle/>
        <a:p>
          <a:endParaRPr lang="en-IN"/>
        </a:p>
      </dgm:t>
    </dgm:pt>
    <dgm:pt modelId="{3276998E-816F-4656-A21F-60E08E44D499}" type="sibTrans" cxnId="{7F6B3E7A-F9DF-4E88-9488-F10B82169AA8}">
      <dgm:prSet/>
      <dgm:spPr/>
      <dgm:t>
        <a:bodyPr/>
        <a:lstStyle/>
        <a:p>
          <a:endParaRPr lang="en-IN"/>
        </a:p>
      </dgm:t>
    </dgm:pt>
    <dgm:pt modelId="{AE4D06D6-FF0B-4E9D-B2F2-282C6D22B408}">
      <dgm:prSet phldrT="[Text]"/>
      <dgm:spPr/>
      <dgm:t>
        <a:bodyPr/>
        <a:lstStyle/>
        <a:p>
          <a:r>
            <a:rPr lang="en-US" dirty="0">
              <a:latin typeface="Times New Roman" panose="02020603050405020304" pitchFamily="18" charset="0"/>
              <a:cs typeface="Times New Roman" panose="02020603050405020304" pitchFamily="18" charset="0"/>
            </a:rPr>
            <a:t>Household Income</a:t>
          </a:r>
          <a:endParaRPr lang="en-IN" dirty="0">
            <a:latin typeface="Times New Roman" panose="02020603050405020304" pitchFamily="18" charset="0"/>
            <a:cs typeface="Times New Roman" panose="02020603050405020304" pitchFamily="18" charset="0"/>
          </a:endParaRPr>
        </a:p>
      </dgm:t>
    </dgm:pt>
    <dgm:pt modelId="{3674EF9E-D8E7-4B00-9EC5-712EEAEEF7F9}" type="parTrans" cxnId="{487AF907-C06D-4BCC-B21D-F8722B081F53}">
      <dgm:prSet/>
      <dgm:spPr/>
      <dgm:t>
        <a:bodyPr/>
        <a:lstStyle/>
        <a:p>
          <a:endParaRPr lang="en-IN"/>
        </a:p>
      </dgm:t>
    </dgm:pt>
    <dgm:pt modelId="{DA784050-2915-46E5-B176-0C999623874C}" type="sibTrans" cxnId="{487AF907-C06D-4BCC-B21D-F8722B081F53}">
      <dgm:prSet/>
      <dgm:spPr/>
      <dgm:t>
        <a:bodyPr/>
        <a:lstStyle/>
        <a:p>
          <a:endParaRPr lang="en-IN"/>
        </a:p>
      </dgm:t>
    </dgm:pt>
    <dgm:pt modelId="{65FCE5FB-F8AC-42C5-8349-86E394B20C24}">
      <dgm:prSet phldrT="[Text]"/>
      <dgm:spPr/>
      <dgm:t>
        <a:bodyPr/>
        <a:lstStyle/>
        <a:p>
          <a:r>
            <a:rPr lang="en-US" dirty="0">
              <a:latin typeface="Times New Roman" panose="02020603050405020304" pitchFamily="18" charset="0"/>
              <a:cs typeface="Times New Roman" panose="02020603050405020304" pitchFamily="18" charset="0"/>
            </a:rPr>
            <a:t>Country</a:t>
          </a:r>
          <a:endParaRPr lang="en-IN" dirty="0">
            <a:latin typeface="Times New Roman" panose="02020603050405020304" pitchFamily="18" charset="0"/>
            <a:cs typeface="Times New Roman" panose="02020603050405020304" pitchFamily="18" charset="0"/>
          </a:endParaRPr>
        </a:p>
      </dgm:t>
    </dgm:pt>
    <dgm:pt modelId="{68C36404-7499-4646-AC24-54734398FFAA}" type="parTrans" cxnId="{FB8EEF98-0C4C-45FD-9E6E-F7A140DF6ADF}">
      <dgm:prSet/>
      <dgm:spPr/>
      <dgm:t>
        <a:bodyPr/>
        <a:lstStyle/>
        <a:p>
          <a:endParaRPr lang="en-IN"/>
        </a:p>
      </dgm:t>
    </dgm:pt>
    <dgm:pt modelId="{7713EDF4-0308-41E1-BDC5-7A6806344836}" type="sibTrans" cxnId="{FB8EEF98-0C4C-45FD-9E6E-F7A140DF6ADF}">
      <dgm:prSet/>
      <dgm:spPr/>
      <dgm:t>
        <a:bodyPr/>
        <a:lstStyle/>
        <a:p>
          <a:endParaRPr lang="en-IN"/>
        </a:p>
      </dgm:t>
    </dgm:pt>
    <dgm:pt modelId="{60A5C9E8-BFE1-4B0D-9C19-F8A77071DE83}">
      <dgm:prSet phldrT="[Text]"/>
      <dgm:spPr/>
      <dgm:t>
        <a:bodyPr/>
        <a:lstStyle/>
        <a:p>
          <a:r>
            <a:rPr lang="en-US" dirty="0">
              <a:latin typeface="Times New Roman" panose="02020603050405020304" pitchFamily="18" charset="0"/>
              <a:cs typeface="Times New Roman" panose="02020603050405020304" pitchFamily="18" charset="0"/>
            </a:rPr>
            <a:t>Kids &amp;Teens</a:t>
          </a:r>
          <a:endParaRPr lang="en-IN" dirty="0">
            <a:latin typeface="Times New Roman" panose="02020603050405020304" pitchFamily="18" charset="0"/>
            <a:cs typeface="Times New Roman" panose="02020603050405020304" pitchFamily="18" charset="0"/>
          </a:endParaRPr>
        </a:p>
      </dgm:t>
    </dgm:pt>
    <dgm:pt modelId="{29E5A4AA-EE52-4FC1-B55C-103E1AF4E1D8}" type="parTrans" cxnId="{21763281-8355-4D1A-B69A-1D5CF4D50E6E}">
      <dgm:prSet/>
      <dgm:spPr/>
      <dgm:t>
        <a:bodyPr/>
        <a:lstStyle/>
        <a:p>
          <a:endParaRPr lang="en-IN"/>
        </a:p>
      </dgm:t>
    </dgm:pt>
    <dgm:pt modelId="{56A5D605-13B8-4AA5-822A-09577F8BEF61}" type="sibTrans" cxnId="{21763281-8355-4D1A-B69A-1D5CF4D50E6E}">
      <dgm:prSet/>
      <dgm:spPr/>
      <dgm:t>
        <a:bodyPr/>
        <a:lstStyle/>
        <a:p>
          <a:endParaRPr lang="en-IN"/>
        </a:p>
      </dgm:t>
    </dgm:pt>
    <dgm:pt modelId="{A2CE3381-C0C0-4AE1-9073-7ED2F44810B3}" type="pres">
      <dgm:prSet presAssocID="{11856EB6-54AA-432B-B41B-2F2AA4EA5005}" presName="Name0" presStyleCnt="0">
        <dgm:presLayoutVars>
          <dgm:dir/>
          <dgm:resizeHandles val="exact"/>
        </dgm:presLayoutVars>
      </dgm:prSet>
      <dgm:spPr/>
    </dgm:pt>
    <dgm:pt modelId="{CAE48368-F4F3-45EB-B30C-5CA25557A7E8}" type="pres">
      <dgm:prSet presAssocID="{11856EB6-54AA-432B-B41B-2F2AA4EA5005}" presName="cycle" presStyleCnt="0"/>
      <dgm:spPr/>
    </dgm:pt>
    <dgm:pt modelId="{C23CD9F4-FD95-4AFC-86F9-F8FC4B2655CE}" type="pres">
      <dgm:prSet presAssocID="{677B5F98-0F1D-48EF-A97E-7639E293B977}" presName="nodeFirstNode" presStyleLbl="node1" presStyleIdx="0" presStyleCnt="9">
        <dgm:presLayoutVars>
          <dgm:bulletEnabled val="1"/>
        </dgm:presLayoutVars>
      </dgm:prSet>
      <dgm:spPr/>
    </dgm:pt>
    <dgm:pt modelId="{A295C579-7FC4-4B7B-BC98-20FFB33B8DE3}" type="pres">
      <dgm:prSet presAssocID="{C117169F-63CA-47E3-A4F3-475121EA1BE1}" presName="sibTransFirstNode" presStyleLbl="bgShp" presStyleIdx="0" presStyleCnt="1"/>
      <dgm:spPr/>
    </dgm:pt>
    <dgm:pt modelId="{97A81D2D-B479-4685-A8E9-77CA604A9F9F}" type="pres">
      <dgm:prSet presAssocID="{E9529E24-57A3-4200-82A5-F9C023BB0AD6}" presName="nodeFollowingNodes" presStyleLbl="node1" presStyleIdx="1" presStyleCnt="9">
        <dgm:presLayoutVars>
          <dgm:bulletEnabled val="1"/>
        </dgm:presLayoutVars>
      </dgm:prSet>
      <dgm:spPr/>
    </dgm:pt>
    <dgm:pt modelId="{22E9AD0A-A16C-406C-9A4A-7112D89676F8}" type="pres">
      <dgm:prSet presAssocID="{CC499911-CBE5-4071-B083-E1893F7D4C98}" presName="nodeFollowingNodes" presStyleLbl="node1" presStyleIdx="2" presStyleCnt="9">
        <dgm:presLayoutVars>
          <dgm:bulletEnabled val="1"/>
        </dgm:presLayoutVars>
      </dgm:prSet>
      <dgm:spPr/>
    </dgm:pt>
    <dgm:pt modelId="{449AA515-BF91-41A4-ACAE-A1090720BB92}" type="pres">
      <dgm:prSet presAssocID="{AE4D06D6-FF0B-4E9D-B2F2-282C6D22B408}" presName="nodeFollowingNodes" presStyleLbl="node1" presStyleIdx="3" presStyleCnt="9">
        <dgm:presLayoutVars>
          <dgm:bulletEnabled val="1"/>
        </dgm:presLayoutVars>
      </dgm:prSet>
      <dgm:spPr/>
    </dgm:pt>
    <dgm:pt modelId="{966923FE-771B-4667-BA8B-0B9DF2885C04}" type="pres">
      <dgm:prSet presAssocID="{8CDA4D8B-A9DC-4F82-993F-58E4025BBF6C}" presName="nodeFollowingNodes" presStyleLbl="node1" presStyleIdx="4" presStyleCnt="9">
        <dgm:presLayoutVars>
          <dgm:bulletEnabled val="1"/>
        </dgm:presLayoutVars>
      </dgm:prSet>
      <dgm:spPr/>
    </dgm:pt>
    <dgm:pt modelId="{A15E06D7-EA22-4F51-A988-1744EE759EF9}" type="pres">
      <dgm:prSet presAssocID="{6974DF47-16C3-4F74-9F29-F0618B7D4F5D}" presName="nodeFollowingNodes" presStyleLbl="node1" presStyleIdx="5" presStyleCnt="9">
        <dgm:presLayoutVars>
          <dgm:bulletEnabled val="1"/>
        </dgm:presLayoutVars>
      </dgm:prSet>
      <dgm:spPr/>
    </dgm:pt>
    <dgm:pt modelId="{1E6BCFAE-D5D6-4F18-A4CE-E619DC354E8F}" type="pres">
      <dgm:prSet presAssocID="{6CEFF873-B48D-413A-862B-5F581821EDB5}" presName="nodeFollowingNodes" presStyleLbl="node1" presStyleIdx="6" presStyleCnt="9">
        <dgm:presLayoutVars>
          <dgm:bulletEnabled val="1"/>
        </dgm:presLayoutVars>
      </dgm:prSet>
      <dgm:spPr/>
    </dgm:pt>
    <dgm:pt modelId="{0A501599-2E33-4306-A401-62A57793CEED}" type="pres">
      <dgm:prSet presAssocID="{65FCE5FB-F8AC-42C5-8349-86E394B20C24}" presName="nodeFollowingNodes" presStyleLbl="node1" presStyleIdx="7" presStyleCnt="9">
        <dgm:presLayoutVars>
          <dgm:bulletEnabled val="1"/>
        </dgm:presLayoutVars>
      </dgm:prSet>
      <dgm:spPr/>
    </dgm:pt>
    <dgm:pt modelId="{2F6594B3-7560-4F0F-A1B4-C8EE00893FFA}" type="pres">
      <dgm:prSet presAssocID="{60A5C9E8-BFE1-4B0D-9C19-F8A77071DE83}" presName="nodeFollowingNodes" presStyleLbl="node1" presStyleIdx="8" presStyleCnt="9">
        <dgm:presLayoutVars>
          <dgm:bulletEnabled val="1"/>
        </dgm:presLayoutVars>
      </dgm:prSet>
      <dgm:spPr/>
    </dgm:pt>
  </dgm:ptLst>
  <dgm:cxnLst>
    <dgm:cxn modelId="{487AF907-C06D-4BCC-B21D-F8722B081F53}" srcId="{11856EB6-54AA-432B-B41B-2F2AA4EA5005}" destId="{AE4D06D6-FF0B-4E9D-B2F2-282C6D22B408}" srcOrd="3" destOrd="0" parTransId="{3674EF9E-D8E7-4B00-9EC5-712EEAEEF7F9}" sibTransId="{DA784050-2915-46E5-B176-0C999623874C}"/>
    <dgm:cxn modelId="{1C0D620E-E7C2-46D5-AD4C-F1E46734761A}" type="presOf" srcId="{6CEFF873-B48D-413A-862B-5F581821EDB5}" destId="{1E6BCFAE-D5D6-4F18-A4CE-E619DC354E8F}" srcOrd="0" destOrd="0" presId="urn:microsoft.com/office/officeart/2005/8/layout/cycle3"/>
    <dgm:cxn modelId="{B7992E12-B06E-4A44-97F2-2F535BAF7127}" srcId="{11856EB6-54AA-432B-B41B-2F2AA4EA5005}" destId="{6CEFF873-B48D-413A-862B-5F581821EDB5}" srcOrd="6" destOrd="0" parTransId="{1F0E9D5B-5DEE-40C1-8770-8CEF0BEEF201}" sibTransId="{FC92DF0C-F3BA-4A0C-A2A4-F15A38E07595}"/>
    <dgm:cxn modelId="{5CAE7933-5FFA-45C9-8416-8F7DBEDD9258}" type="presOf" srcId="{11856EB6-54AA-432B-B41B-2F2AA4EA5005}" destId="{A2CE3381-C0C0-4AE1-9073-7ED2F44810B3}" srcOrd="0" destOrd="0" presId="urn:microsoft.com/office/officeart/2005/8/layout/cycle3"/>
    <dgm:cxn modelId="{B5893343-EDE8-4706-9AAE-B6E23E977D54}" type="presOf" srcId="{C117169F-63CA-47E3-A4F3-475121EA1BE1}" destId="{A295C579-7FC4-4B7B-BC98-20FFB33B8DE3}" srcOrd="0" destOrd="0" presId="urn:microsoft.com/office/officeart/2005/8/layout/cycle3"/>
    <dgm:cxn modelId="{4674A366-32F3-4620-9738-B69C0F109203}" type="presOf" srcId="{677B5F98-0F1D-48EF-A97E-7639E293B977}" destId="{C23CD9F4-FD95-4AFC-86F9-F8FC4B2655CE}" srcOrd="0" destOrd="0" presId="urn:microsoft.com/office/officeart/2005/8/layout/cycle3"/>
    <dgm:cxn modelId="{7A00C868-E261-4512-AE80-D4995C2C4216}" type="presOf" srcId="{6974DF47-16C3-4F74-9F29-F0618B7D4F5D}" destId="{A15E06D7-EA22-4F51-A988-1744EE759EF9}" srcOrd="0" destOrd="0" presId="urn:microsoft.com/office/officeart/2005/8/layout/cycle3"/>
    <dgm:cxn modelId="{7F6B3E7A-F9DF-4E88-9488-F10B82169AA8}" srcId="{11856EB6-54AA-432B-B41B-2F2AA4EA5005}" destId="{CC499911-CBE5-4071-B083-E1893F7D4C98}" srcOrd="2" destOrd="0" parTransId="{1D3E1151-AA47-45ED-8E6D-DF945986B96A}" sibTransId="{3276998E-816F-4656-A21F-60E08E44D499}"/>
    <dgm:cxn modelId="{9C4F407C-D7F8-426E-A2B0-ED525AB6B563}" type="presOf" srcId="{8CDA4D8B-A9DC-4F82-993F-58E4025BBF6C}" destId="{966923FE-771B-4667-BA8B-0B9DF2885C04}" srcOrd="0" destOrd="0" presId="urn:microsoft.com/office/officeart/2005/8/layout/cycle3"/>
    <dgm:cxn modelId="{691BFC7E-4827-4E0E-9936-37E233892666}" type="presOf" srcId="{60A5C9E8-BFE1-4B0D-9C19-F8A77071DE83}" destId="{2F6594B3-7560-4F0F-A1B4-C8EE00893FFA}" srcOrd="0" destOrd="0" presId="urn:microsoft.com/office/officeart/2005/8/layout/cycle3"/>
    <dgm:cxn modelId="{21763281-8355-4D1A-B69A-1D5CF4D50E6E}" srcId="{11856EB6-54AA-432B-B41B-2F2AA4EA5005}" destId="{60A5C9E8-BFE1-4B0D-9C19-F8A77071DE83}" srcOrd="8" destOrd="0" parTransId="{29E5A4AA-EE52-4FC1-B55C-103E1AF4E1D8}" sibTransId="{56A5D605-13B8-4AA5-822A-09577F8BEF61}"/>
    <dgm:cxn modelId="{C58B8093-59A4-42E9-81BA-80AB9FBFE197}" type="presOf" srcId="{E9529E24-57A3-4200-82A5-F9C023BB0AD6}" destId="{97A81D2D-B479-4685-A8E9-77CA604A9F9F}" srcOrd="0" destOrd="0" presId="urn:microsoft.com/office/officeart/2005/8/layout/cycle3"/>
    <dgm:cxn modelId="{FB8EEF98-0C4C-45FD-9E6E-F7A140DF6ADF}" srcId="{11856EB6-54AA-432B-B41B-2F2AA4EA5005}" destId="{65FCE5FB-F8AC-42C5-8349-86E394B20C24}" srcOrd="7" destOrd="0" parTransId="{68C36404-7499-4646-AC24-54734398FFAA}" sibTransId="{7713EDF4-0308-41E1-BDC5-7A6806344836}"/>
    <dgm:cxn modelId="{9EE8D7A0-50AA-4EE6-B1C2-1B5B8358B888}" srcId="{11856EB6-54AA-432B-B41B-2F2AA4EA5005}" destId="{E9529E24-57A3-4200-82A5-F9C023BB0AD6}" srcOrd="1" destOrd="0" parTransId="{93728A71-B297-487B-8AE7-0B822225AA97}" sibTransId="{1584D10D-F254-4FA6-9439-770C31BD2671}"/>
    <dgm:cxn modelId="{E6E994B0-00DC-434D-BC31-667828E1281A}" type="presOf" srcId="{AE4D06D6-FF0B-4E9D-B2F2-282C6D22B408}" destId="{449AA515-BF91-41A4-ACAE-A1090720BB92}" srcOrd="0" destOrd="0" presId="urn:microsoft.com/office/officeart/2005/8/layout/cycle3"/>
    <dgm:cxn modelId="{0B7D67BA-D05B-485E-8573-406066000C15}" type="presOf" srcId="{CC499911-CBE5-4071-B083-E1893F7D4C98}" destId="{22E9AD0A-A16C-406C-9A4A-7112D89676F8}" srcOrd="0" destOrd="0" presId="urn:microsoft.com/office/officeart/2005/8/layout/cycle3"/>
    <dgm:cxn modelId="{28CA9ACA-321A-4781-A0B1-9DC031739732}" srcId="{11856EB6-54AA-432B-B41B-2F2AA4EA5005}" destId="{8CDA4D8B-A9DC-4F82-993F-58E4025BBF6C}" srcOrd="4" destOrd="0" parTransId="{B9DE1597-C209-41F4-A6C6-FD38F971D86C}" sibTransId="{8693AE06-2A9E-4CBD-A6D6-33C93EFC61F0}"/>
    <dgm:cxn modelId="{8E5582CF-F2F4-491B-BDA6-7DEA551D851E}" srcId="{11856EB6-54AA-432B-B41B-2F2AA4EA5005}" destId="{6974DF47-16C3-4F74-9F29-F0618B7D4F5D}" srcOrd="5" destOrd="0" parTransId="{6C090397-E7C4-499A-A66C-E90D201EB108}" sibTransId="{A6C7F3A1-2DCB-43BF-8930-89D49164596C}"/>
    <dgm:cxn modelId="{FB0203D0-8AE7-4F85-9E2A-C5B3429198D4}" srcId="{11856EB6-54AA-432B-B41B-2F2AA4EA5005}" destId="{677B5F98-0F1D-48EF-A97E-7639E293B977}" srcOrd="0" destOrd="0" parTransId="{06FCDC3A-E63F-402A-872B-85B3FBF6F7FB}" sibTransId="{C117169F-63CA-47E3-A4F3-475121EA1BE1}"/>
    <dgm:cxn modelId="{BF76A7F5-5A73-412D-A74E-514E9CE52A7D}" type="presOf" srcId="{65FCE5FB-F8AC-42C5-8349-86E394B20C24}" destId="{0A501599-2E33-4306-A401-62A57793CEED}" srcOrd="0" destOrd="0" presId="urn:microsoft.com/office/officeart/2005/8/layout/cycle3"/>
    <dgm:cxn modelId="{94E579D8-5B2B-43FE-8381-3F1E9E1FF8B9}" type="presParOf" srcId="{A2CE3381-C0C0-4AE1-9073-7ED2F44810B3}" destId="{CAE48368-F4F3-45EB-B30C-5CA25557A7E8}" srcOrd="0" destOrd="0" presId="urn:microsoft.com/office/officeart/2005/8/layout/cycle3"/>
    <dgm:cxn modelId="{73BE0CC0-436B-4098-8D3A-FA1C2805B8EA}" type="presParOf" srcId="{CAE48368-F4F3-45EB-B30C-5CA25557A7E8}" destId="{C23CD9F4-FD95-4AFC-86F9-F8FC4B2655CE}" srcOrd="0" destOrd="0" presId="urn:microsoft.com/office/officeart/2005/8/layout/cycle3"/>
    <dgm:cxn modelId="{06798794-BA63-429D-85E2-61BD4DCA01EB}" type="presParOf" srcId="{CAE48368-F4F3-45EB-B30C-5CA25557A7E8}" destId="{A295C579-7FC4-4B7B-BC98-20FFB33B8DE3}" srcOrd="1" destOrd="0" presId="urn:microsoft.com/office/officeart/2005/8/layout/cycle3"/>
    <dgm:cxn modelId="{F2DD0D88-A00A-4E66-AF94-E90A445B8021}" type="presParOf" srcId="{CAE48368-F4F3-45EB-B30C-5CA25557A7E8}" destId="{97A81D2D-B479-4685-A8E9-77CA604A9F9F}" srcOrd="2" destOrd="0" presId="urn:microsoft.com/office/officeart/2005/8/layout/cycle3"/>
    <dgm:cxn modelId="{3E3A4562-2350-4E4A-B45A-1CF6B5ABE2EE}" type="presParOf" srcId="{CAE48368-F4F3-45EB-B30C-5CA25557A7E8}" destId="{22E9AD0A-A16C-406C-9A4A-7112D89676F8}" srcOrd="3" destOrd="0" presId="urn:microsoft.com/office/officeart/2005/8/layout/cycle3"/>
    <dgm:cxn modelId="{4EF78954-4987-4148-AFD4-C68BE7CF77ED}" type="presParOf" srcId="{CAE48368-F4F3-45EB-B30C-5CA25557A7E8}" destId="{449AA515-BF91-41A4-ACAE-A1090720BB92}" srcOrd="4" destOrd="0" presId="urn:microsoft.com/office/officeart/2005/8/layout/cycle3"/>
    <dgm:cxn modelId="{1E56E55B-3567-46C4-BDA1-1663EC60547B}" type="presParOf" srcId="{CAE48368-F4F3-45EB-B30C-5CA25557A7E8}" destId="{966923FE-771B-4667-BA8B-0B9DF2885C04}" srcOrd="5" destOrd="0" presId="urn:microsoft.com/office/officeart/2005/8/layout/cycle3"/>
    <dgm:cxn modelId="{B1CF4ED7-39FC-471E-B789-7E145ED4E9F8}" type="presParOf" srcId="{CAE48368-F4F3-45EB-B30C-5CA25557A7E8}" destId="{A15E06D7-EA22-4F51-A988-1744EE759EF9}" srcOrd="6" destOrd="0" presId="urn:microsoft.com/office/officeart/2005/8/layout/cycle3"/>
    <dgm:cxn modelId="{D2A8F7CD-6DD2-426C-97C4-4420AB743E6B}" type="presParOf" srcId="{CAE48368-F4F3-45EB-B30C-5CA25557A7E8}" destId="{1E6BCFAE-D5D6-4F18-A4CE-E619DC354E8F}" srcOrd="7" destOrd="0" presId="urn:microsoft.com/office/officeart/2005/8/layout/cycle3"/>
    <dgm:cxn modelId="{F9F86F80-959F-4F41-910C-A29BE8E6707A}" type="presParOf" srcId="{CAE48368-F4F3-45EB-B30C-5CA25557A7E8}" destId="{0A501599-2E33-4306-A401-62A57793CEED}" srcOrd="8" destOrd="0" presId="urn:microsoft.com/office/officeart/2005/8/layout/cycle3"/>
    <dgm:cxn modelId="{8B669931-399A-495B-BE5A-8840D9A2CF00}" type="presParOf" srcId="{CAE48368-F4F3-45EB-B30C-5CA25557A7E8}" destId="{2F6594B3-7560-4F0F-A1B4-C8EE00893FFA}" srcOrd="9"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ACEA0C-DFFB-4443-9115-7C3FD1D6BCE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A2702536-A397-40B5-9863-B0B463188AEA}">
      <dgm:prSet phldrT="[Text]"/>
      <dgm:spPr/>
      <dgm:t>
        <a:bodyPr/>
        <a:lstStyle/>
        <a:p>
          <a:r>
            <a:rPr lang="en-IN" b="1" dirty="0"/>
            <a:t>Data Sources</a:t>
          </a:r>
          <a:endParaRPr lang="en-IN" dirty="0"/>
        </a:p>
      </dgm:t>
    </dgm:pt>
    <dgm:pt modelId="{CD88E12A-A309-4189-A929-D2A297EAE37C}" type="parTrans" cxnId="{31087813-3489-4C05-B4FB-EDA1DC8CFEF7}">
      <dgm:prSet/>
      <dgm:spPr/>
      <dgm:t>
        <a:bodyPr/>
        <a:lstStyle/>
        <a:p>
          <a:endParaRPr lang="en-IN"/>
        </a:p>
      </dgm:t>
    </dgm:pt>
    <dgm:pt modelId="{4CD180CB-1CF4-4991-8B7D-C1BBCF4A56C8}" type="sibTrans" cxnId="{31087813-3489-4C05-B4FB-EDA1DC8CFEF7}">
      <dgm:prSet/>
      <dgm:spPr/>
      <dgm:t>
        <a:bodyPr/>
        <a:lstStyle/>
        <a:p>
          <a:endParaRPr lang="en-IN"/>
        </a:p>
      </dgm:t>
    </dgm:pt>
    <dgm:pt modelId="{C20DF476-E15F-4F3F-B969-2B6488BEE585}">
      <dgm:prSet phldrT="[Text]"/>
      <dgm:spPr/>
      <dgm:t>
        <a:bodyPr/>
        <a:lstStyle/>
        <a:p>
          <a:r>
            <a:rPr lang="en-IN" b="1" dirty="0"/>
            <a:t>Data Wrangling</a:t>
          </a:r>
          <a:endParaRPr lang="en-IN" dirty="0"/>
        </a:p>
      </dgm:t>
    </dgm:pt>
    <dgm:pt modelId="{09BE4E81-03CD-433E-871A-2F63045CC1B5}" type="parTrans" cxnId="{EB76E2FF-F548-4FB5-92D1-B971BC53F243}">
      <dgm:prSet/>
      <dgm:spPr/>
      <dgm:t>
        <a:bodyPr/>
        <a:lstStyle/>
        <a:p>
          <a:endParaRPr lang="en-IN"/>
        </a:p>
      </dgm:t>
    </dgm:pt>
    <dgm:pt modelId="{4419EE68-D14D-48F4-9597-357D25590035}" type="sibTrans" cxnId="{EB76E2FF-F548-4FB5-92D1-B971BC53F243}">
      <dgm:prSet/>
      <dgm:spPr/>
      <dgm:t>
        <a:bodyPr/>
        <a:lstStyle/>
        <a:p>
          <a:endParaRPr lang="en-IN"/>
        </a:p>
      </dgm:t>
    </dgm:pt>
    <dgm:pt modelId="{6FED5AF8-DFB3-4301-8C74-7E8E3FCD5B87}">
      <dgm:prSet phldrT="[Text]"/>
      <dgm:spPr/>
      <dgm:t>
        <a:bodyPr/>
        <a:lstStyle/>
        <a:p>
          <a:r>
            <a:rPr lang="en-IN" b="1" dirty="0"/>
            <a:t>Data Analysis Parameters</a:t>
          </a:r>
          <a:endParaRPr lang="en-IN" dirty="0"/>
        </a:p>
      </dgm:t>
    </dgm:pt>
    <dgm:pt modelId="{428299A3-3A5A-47C9-9BCA-D525BD205924}" type="parTrans" cxnId="{B365954B-BD0C-405B-8A62-62FA821AFC13}">
      <dgm:prSet/>
      <dgm:spPr/>
      <dgm:t>
        <a:bodyPr/>
        <a:lstStyle/>
        <a:p>
          <a:endParaRPr lang="en-IN"/>
        </a:p>
      </dgm:t>
    </dgm:pt>
    <dgm:pt modelId="{49EE0130-05D7-4828-B015-BD14713DD952}" type="sibTrans" cxnId="{B365954B-BD0C-405B-8A62-62FA821AFC13}">
      <dgm:prSet/>
      <dgm:spPr/>
      <dgm:t>
        <a:bodyPr/>
        <a:lstStyle/>
        <a:p>
          <a:endParaRPr lang="en-IN"/>
        </a:p>
      </dgm:t>
    </dgm:pt>
    <dgm:pt modelId="{8A39D9C9-E9F6-4D1C-AA39-43D06B4F59A3}">
      <dgm:prSet phldrT="[Text]"/>
      <dgm:spPr/>
      <dgm:t>
        <a:bodyPr/>
        <a:lstStyle/>
        <a:p>
          <a:r>
            <a:rPr lang="en-IN" b="1" dirty="0"/>
            <a:t>Data Visualization</a:t>
          </a:r>
          <a:endParaRPr lang="en-IN" dirty="0"/>
        </a:p>
      </dgm:t>
    </dgm:pt>
    <dgm:pt modelId="{9A5AD084-476F-4B3E-A7E8-233A3BB1626F}" type="parTrans" cxnId="{37B46416-9DD1-4FC3-A101-446233F165F8}">
      <dgm:prSet/>
      <dgm:spPr/>
      <dgm:t>
        <a:bodyPr/>
        <a:lstStyle/>
        <a:p>
          <a:endParaRPr lang="en-IN"/>
        </a:p>
      </dgm:t>
    </dgm:pt>
    <dgm:pt modelId="{9A6FBD98-C06F-4F04-ACE2-B41404FD1419}" type="sibTrans" cxnId="{37B46416-9DD1-4FC3-A101-446233F165F8}">
      <dgm:prSet/>
      <dgm:spPr/>
      <dgm:t>
        <a:bodyPr/>
        <a:lstStyle/>
        <a:p>
          <a:endParaRPr lang="en-IN"/>
        </a:p>
      </dgm:t>
    </dgm:pt>
    <dgm:pt modelId="{13E64A07-F55D-4062-BFC1-D8EE84BFE274}">
      <dgm:prSet/>
      <dgm:spPr/>
      <dgm:t>
        <a:bodyPr/>
        <a:lstStyle/>
        <a:p>
          <a:r>
            <a:rPr lang="en-IN"/>
            <a:t>Local data sources</a:t>
          </a:r>
        </a:p>
      </dgm:t>
    </dgm:pt>
    <dgm:pt modelId="{BD3095C3-092A-443F-B62B-4210C752F2BF}" type="parTrans" cxnId="{59338577-58A2-40E5-95E2-456B9C72A667}">
      <dgm:prSet/>
      <dgm:spPr/>
      <dgm:t>
        <a:bodyPr/>
        <a:lstStyle/>
        <a:p>
          <a:endParaRPr lang="en-IN"/>
        </a:p>
      </dgm:t>
    </dgm:pt>
    <dgm:pt modelId="{209CED33-B666-4617-B242-8A7860630231}" type="sibTrans" cxnId="{59338577-58A2-40E5-95E2-456B9C72A667}">
      <dgm:prSet/>
      <dgm:spPr/>
      <dgm:t>
        <a:bodyPr/>
        <a:lstStyle/>
        <a:p>
          <a:endParaRPr lang="en-IN"/>
        </a:p>
      </dgm:t>
    </dgm:pt>
    <dgm:pt modelId="{A9C57043-5258-428B-B81D-90F7C6F27CE4}">
      <dgm:prSet/>
      <dgm:spPr/>
      <dgm:t>
        <a:bodyPr/>
        <a:lstStyle/>
        <a:p>
          <a:r>
            <a:rPr lang="en-IN" dirty="0"/>
            <a:t>Collection and meticulous cleaning to ensure accuracy</a:t>
          </a:r>
        </a:p>
      </dgm:t>
    </dgm:pt>
    <dgm:pt modelId="{BA833BE5-C3F5-4AD2-BF49-8C4D2840F48C}" type="parTrans" cxnId="{224D420B-20F1-417F-800A-3F69B83B660D}">
      <dgm:prSet/>
      <dgm:spPr/>
      <dgm:t>
        <a:bodyPr/>
        <a:lstStyle/>
        <a:p>
          <a:endParaRPr lang="en-IN"/>
        </a:p>
      </dgm:t>
    </dgm:pt>
    <dgm:pt modelId="{3934807A-C0FF-4CE6-8F0F-7539420C2558}" type="sibTrans" cxnId="{224D420B-20F1-417F-800A-3F69B83B660D}">
      <dgm:prSet/>
      <dgm:spPr/>
      <dgm:t>
        <a:bodyPr/>
        <a:lstStyle/>
        <a:p>
          <a:endParaRPr lang="en-IN"/>
        </a:p>
      </dgm:t>
    </dgm:pt>
    <dgm:pt modelId="{3E313D00-1BEF-4583-B0DD-1E1437C255DF}">
      <dgm:prSet/>
      <dgm:spPr/>
      <dgm:t>
        <a:bodyPr/>
        <a:lstStyle/>
        <a:p>
          <a:r>
            <a:rPr lang="en-IN" dirty="0"/>
            <a:t>Customer Acquisition, Demographic Analysis, Geographical Insights, channel preferences, key drivers ,product preference etc.</a:t>
          </a:r>
        </a:p>
      </dgm:t>
    </dgm:pt>
    <dgm:pt modelId="{CE157BE4-7272-4720-8797-94A74AFC8CD5}" type="parTrans" cxnId="{4772EBE9-96FD-4245-BC93-2D0C0C475083}">
      <dgm:prSet/>
      <dgm:spPr/>
      <dgm:t>
        <a:bodyPr/>
        <a:lstStyle/>
        <a:p>
          <a:endParaRPr lang="en-IN"/>
        </a:p>
      </dgm:t>
    </dgm:pt>
    <dgm:pt modelId="{4ABE1354-8C22-4AE6-A1C8-3630616A3E10}" type="sibTrans" cxnId="{4772EBE9-96FD-4245-BC93-2D0C0C475083}">
      <dgm:prSet/>
      <dgm:spPr/>
      <dgm:t>
        <a:bodyPr/>
        <a:lstStyle/>
        <a:p>
          <a:endParaRPr lang="en-IN"/>
        </a:p>
      </dgm:t>
    </dgm:pt>
    <dgm:pt modelId="{A4D81BD1-EE8E-4689-B39B-1E5F488E1F3C}">
      <dgm:prSet/>
      <dgm:spPr/>
      <dgm:t>
        <a:bodyPr/>
        <a:lstStyle/>
        <a:p>
          <a:r>
            <a:rPr lang="en-IN" dirty="0"/>
            <a:t>Charts and graphs for education level distribution, age groups , channels , countries and more</a:t>
          </a:r>
        </a:p>
      </dgm:t>
    </dgm:pt>
    <dgm:pt modelId="{2EA86626-9DEE-4D7E-9FF1-815FF108F763}" type="parTrans" cxnId="{66867D86-04F0-4B2B-AC09-864878FF46FB}">
      <dgm:prSet/>
      <dgm:spPr/>
      <dgm:t>
        <a:bodyPr/>
        <a:lstStyle/>
        <a:p>
          <a:endParaRPr lang="en-IN"/>
        </a:p>
      </dgm:t>
    </dgm:pt>
    <dgm:pt modelId="{0503EAB4-4C7E-43B9-9F9D-CAEA21E56B11}" type="sibTrans" cxnId="{66867D86-04F0-4B2B-AC09-864878FF46FB}">
      <dgm:prSet/>
      <dgm:spPr/>
      <dgm:t>
        <a:bodyPr/>
        <a:lstStyle/>
        <a:p>
          <a:endParaRPr lang="en-IN"/>
        </a:p>
      </dgm:t>
    </dgm:pt>
    <dgm:pt modelId="{94DD8BA0-4593-434B-B57D-EA5C97D7AEB1}" type="pres">
      <dgm:prSet presAssocID="{1CACEA0C-DFFB-4443-9115-7C3FD1D6BCEF}" presName="linearFlow" presStyleCnt="0">
        <dgm:presLayoutVars>
          <dgm:dir/>
          <dgm:animLvl val="lvl"/>
          <dgm:resizeHandles val="exact"/>
        </dgm:presLayoutVars>
      </dgm:prSet>
      <dgm:spPr/>
    </dgm:pt>
    <dgm:pt modelId="{DD4E9132-F2F2-4E8F-94C0-45EF15FE8DDC}" type="pres">
      <dgm:prSet presAssocID="{A2702536-A397-40B5-9863-B0B463188AEA}" presName="composite" presStyleCnt="0"/>
      <dgm:spPr/>
    </dgm:pt>
    <dgm:pt modelId="{E4886FDD-8B8F-4C24-8E71-9B00794A532E}" type="pres">
      <dgm:prSet presAssocID="{A2702536-A397-40B5-9863-B0B463188AEA}" presName="parentText" presStyleLbl="alignNode1" presStyleIdx="0" presStyleCnt="4">
        <dgm:presLayoutVars>
          <dgm:chMax val="1"/>
          <dgm:bulletEnabled val="1"/>
        </dgm:presLayoutVars>
      </dgm:prSet>
      <dgm:spPr/>
    </dgm:pt>
    <dgm:pt modelId="{258416CE-8E05-47EA-A5CA-489C542DEAFB}" type="pres">
      <dgm:prSet presAssocID="{A2702536-A397-40B5-9863-B0B463188AEA}" presName="descendantText" presStyleLbl="alignAcc1" presStyleIdx="0" presStyleCnt="4">
        <dgm:presLayoutVars>
          <dgm:bulletEnabled val="1"/>
        </dgm:presLayoutVars>
      </dgm:prSet>
      <dgm:spPr/>
    </dgm:pt>
    <dgm:pt modelId="{7E4A2CEB-B443-4139-A94A-FF68FB72FB5E}" type="pres">
      <dgm:prSet presAssocID="{4CD180CB-1CF4-4991-8B7D-C1BBCF4A56C8}" presName="sp" presStyleCnt="0"/>
      <dgm:spPr/>
    </dgm:pt>
    <dgm:pt modelId="{7E3D5F95-FECA-4108-9AC4-F1BA2C4FD6B8}" type="pres">
      <dgm:prSet presAssocID="{C20DF476-E15F-4F3F-B969-2B6488BEE585}" presName="composite" presStyleCnt="0"/>
      <dgm:spPr/>
    </dgm:pt>
    <dgm:pt modelId="{EB3B2936-0B51-4CDF-A1CF-93BEEC2C6433}" type="pres">
      <dgm:prSet presAssocID="{C20DF476-E15F-4F3F-B969-2B6488BEE585}" presName="parentText" presStyleLbl="alignNode1" presStyleIdx="1" presStyleCnt="4">
        <dgm:presLayoutVars>
          <dgm:chMax val="1"/>
          <dgm:bulletEnabled val="1"/>
        </dgm:presLayoutVars>
      </dgm:prSet>
      <dgm:spPr/>
    </dgm:pt>
    <dgm:pt modelId="{1B0D36D5-DC68-419F-9877-FEA3F4532098}" type="pres">
      <dgm:prSet presAssocID="{C20DF476-E15F-4F3F-B969-2B6488BEE585}" presName="descendantText" presStyleLbl="alignAcc1" presStyleIdx="1" presStyleCnt="4">
        <dgm:presLayoutVars>
          <dgm:bulletEnabled val="1"/>
        </dgm:presLayoutVars>
      </dgm:prSet>
      <dgm:spPr/>
    </dgm:pt>
    <dgm:pt modelId="{172E4348-C126-4EB2-9DAA-392F94763484}" type="pres">
      <dgm:prSet presAssocID="{4419EE68-D14D-48F4-9597-357D25590035}" presName="sp" presStyleCnt="0"/>
      <dgm:spPr/>
    </dgm:pt>
    <dgm:pt modelId="{75920C11-DE0E-45E0-B04B-B580CE30D446}" type="pres">
      <dgm:prSet presAssocID="{6FED5AF8-DFB3-4301-8C74-7E8E3FCD5B87}" presName="composite" presStyleCnt="0"/>
      <dgm:spPr/>
    </dgm:pt>
    <dgm:pt modelId="{57E43829-9D78-4CBB-84B3-B76FD61AEDC3}" type="pres">
      <dgm:prSet presAssocID="{6FED5AF8-DFB3-4301-8C74-7E8E3FCD5B87}" presName="parentText" presStyleLbl="alignNode1" presStyleIdx="2" presStyleCnt="4">
        <dgm:presLayoutVars>
          <dgm:chMax val="1"/>
          <dgm:bulletEnabled val="1"/>
        </dgm:presLayoutVars>
      </dgm:prSet>
      <dgm:spPr/>
    </dgm:pt>
    <dgm:pt modelId="{D1338526-2E34-4D0D-BF86-6439E8F094FF}" type="pres">
      <dgm:prSet presAssocID="{6FED5AF8-DFB3-4301-8C74-7E8E3FCD5B87}" presName="descendantText" presStyleLbl="alignAcc1" presStyleIdx="2" presStyleCnt="4">
        <dgm:presLayoutVars>
          <dgm:bulletEnabled val="1"/>
        </dgm:presLayoutVars>
      </dgm:prSet>
      <dgm:spPr/>
    </dgm:pt>
    <dgm:pt modelId="{19D5A740-F0CD-4371-BB5A-30E33B76D982}" type="pres">
      <dgm:prSet presAssocID="{49EE0130-05D7-4828-B015-BD14713DD952}" presName="sp" presStyleCnt="0"/>
      <dgm:spPr/>
    </dgm:pt>
    <dgm:pt modelId="{2B921905-7842-448A-A129-D399989DEAB8}" type="pres">
      <dgm:prSet presAssocID="{8A39D9C9-E9F6-4D1C-AA39-43D06B4F59A3}" presName="composite" presStyleCnt="0"/>
      <dgm:spPr/>
    </dgm:pt>
    <dgm:pt modelId="{57DFC1A9-3EFA-4F4C-B714-2805F478E7C1}" type="pres">
      <dgm:prSet presAssocID="{8A39D9C9-E9F6-4D1C-AA39-43D06B4F59A3}" presName="parentText" presStyleLbl="alignNode1" presStyleIdx="3" presStyleCnt="4">
        <dgm:presLayoutVars>
          <dgm:chMax val="1"/>
          <dgm:bulletEnabled val="1"/>
        </dgm:presLayoutVars>
      </dgm:prSet>
      <dgm:spPr/>
    </dgm:pt>
    <dgm:pt modelId="{FA4831FA-5017-438B-AD5D-B1215FD919CF}" type="pres">
      <dgm:prSet presAssocID="{8A39D9C9-E9F6-4D1C-AA39-43D06B4F59A3}" presName="descendantText" presStyleLbl="alignAcc1" presStyleIdx="3" presStyleCnt="4">
        <dgm:presLayoutVars>
          <dgm:bulletEnabled val="1"/>
        </dgm:presLayoutVars>
      </dgm:prSet>
      <dgm:spPr/>
    </dgm:pt>
  </dgm:ptLst>
  <dgm:cxnLst>
    <dgm:cxn modelId="{224D420B-20F1-417F-800A-3F69B83B660D}" srcId="{C20DF476-E15F-4F3F-B969-2B6488BEE585}" destId="{A9C57043-5258-428B-B81D-90F7C6F27CE4}" srcOrd="0" destOrd="0" parTransId="{BA833BE5-C3F5-4AD2-BF49-8C4D2840F48C}" sibTransId="{3934807A-C0FF-4CE6-8F0F-7539420C2558}"/>
    <dgm:cxn modelId="{31087813-3489-4C05-B4FB-EDA1DC8CFEF7}" srcId="{1CACEA0C-DFFB-4443-9115-7C3FD1D6BCEF}" destId="{A2702536-A397-40B5-9863-B0B463188AEA}" srcOrd="0" destOrd="0" parTransId="{CD88E12A-A309-4189-A929-D2A297EAE37C}" sibTransId="{4CD180CB-1CF4-4991-8B7D-C1BBCF4A56C8}"/>
    <dgm:cxn modelId="{37B46416-9DD1-4FC3-A101-446233F165F8}" srcId="{1CACEA0C-DFFB-4443-9115-7C3FD1D6BCEF}" destId="{8A39D9C9-E9F6-4D1C-AA39-43D06B4F59A3}" srcOrd="3" destOrd="0" parTransId="{9A5AD084-476F-4B3E-A7E8-233A3BB1626F}" sibTransId="{9A6FBD98-C06F-4F04-ACE2-B41404FD1419}"/>
    <dgm:cxn modelId="{442DED19-3CFC-47E2-B0BD-DB3B800951A7}" type="presOf" srcId="{C20DF476-E15F-4F3F-B969-2B6488BEE585}" destId="{EB3B2936-0B51-4CDF-A1CF-93BEEC2C6433}" srcOrd="0" destOrd="0" presId="urn:microsoft.com/office/officeart/2005/8/layout/chevron2"/>
    <dgm:cxn modelId="{3DDC5930-39F9-4D97-AB04-BA1B50DD0BCA}" type="presOf" srcId="{A4D81BD1-EE8E-4689-B39B-1E5F488E1F3C}" destId="{FA4831FA-5017-438B-AD5D-B1215FD919CF}" srcOrd="0" destOrd="0" presId="urn:microsoft.com/office/officeart/2005/8/layout/chevron2"/>
    <dgm:cxn modelId="{2D220E32-4106-4B12-85B2-3F28C9C6AFB9}" type="presOf" srcId="{A9C57043-5258-428B-B81D-90F7C6F27CE4}" destId="{1B0D36D5-DC68-419F-9877-FEA3F4532098}" srcOrd="0" destOrd="0" presId="urn:microsoft.com/office/officeart/2005/8/layout/chevron2"/>
    <dgm:cxn modelId="{3A522D63-AE6C-4843-87A0-A0667591738D}" type="presOf" srcId="{3E313D00-1BEF-4583-B0DD-1E1437C255DF}" destId="{D1338526-2E34-4D0D-BF86-6439E8F094FF}" srcOrd="0" destOrd="0" presId="urn:microsoft.com/office/officeart/2005/8/layout/chevron2"/>
    <dgm:cxn modelId="{B365954B-BD0C-405B-8A62-62FA821AFC13}" srcId="{1CACEA0C-DFFB-4443-9115-7C3FD1D6BCEF}" destId="{6FED5AF8-DFB3-4301-8C74-7E8E3FCD5B87}" srcOrd="2" destOrd="0" parTransId="{428299A3-3A5A-47C9-9BCA-D525BD205924}" sibTransId="{49EE0130-05D7-4828-B015-BD14713DD952}"/>
    <dgm:cxn modelId="{4B3B3F76-88E2-4E65-A8C3-0B5BD92BE37E}" type="presOf" srcId="{6FED5AF8-DFB3-4301-8C74-7E8E3FCD5B87}" destId="{57E43829-9D78-4CBB-84B3-B76FD61AEDC3}" srcOrd="0" destOrd="0" presId="urn:microsoft.com/office/officeart/2005/8/layout/chevron2"/>
    <dgm:cxn modelId="{59338577-58A2-40E5-95E2-456B9C72A667}" srcId="{A2702536-A397-40B5-9863-B0B463188AEA}" destId="{13E64A07-F55D-4062-BFC1-D8EE84BFE274}" srcOrd="0" destOrd="0" parTransId="{BD3095C3-092A-443F-B62B-4210C752F2BF}" sibTransId="{209CED33-B666-4617-B242-8A7860630231}"/>
    <dgm:cxn modelId="{66867D86-04F0-4B2B-AC09-864878FF46FB}" srcId="{8A39D9C9-E9F6-4D1C-AA39-43D06B4F59A3}" destId="{A4D81BD1-EE8E-4689-B39B-1E5F488E1F3C}" srcOrd="0" destOrd="0" parTransId="{2EA86626-9DEE-4D7E-9FF1-815FF108F763}" sibTransId="{0503EAB4-4C7E-43B9-9F9D-CAEA21E56B11}"/>
    <dgm:cxn modelId="{002355A2-91C1-4D1A-84DE-93ED50DDB300}" type="presOf" srcId="{1CACEA0C-DFFB-4443-9115-7C3FD1D6BCEF}" destId="{94DD8BA0-4593-434B-B57D-EA5C97D7AEB1}" srcOrd="0" destOrd="0" presId="urn:microsoft.com/office/officeart/2005/8/layout/chevron2"/>
    <dgm:cxn modelId="{2D7527BB-4106-45AB-A4F6-27F2CA7B638A}" type="presOf" srcId="{13E64A07-F55D-4062-BFC1-D8EE84BFE274}" destId="{258416CE-8E05-47EA-A5CA-489C542DEAFB}" srcOrd="0" destOrd="0" presId="urn:microsoft.com/office/officeart/2005/8/layout/chevron2"/>
    <dgm:cxn modelId="{4772EBE9-96FD-4245-BC93-2D0C0C475083}" srcId="{6FED5AF8-DFB3-4301-8C74-7E8E3FCD5B87}" destId="{3E313D00-1BEF-4583-B0DD-1E1437C255DF}" srcOrd="0" destOrd="0" parTransId="{CE157BE4-7272-4720-8797-94A74AFC8CD5}" sibTransId="{4ABE1354-8C22-4AE6-A1C8-3630616A3E10}"/>
    <dgm:cxn modelId="{61677CF4-8ED2-45F7-8B99-240A607915B1}" type="presOf" srcId="{8A39D9C9-E9F6-4D1C-AA39-43D06B4F59A3}" destId="{57DFC1A9-3EFA-4F4C-B714-2805F478E7C1}" srcOrd="0" destOrd="0" presId="urn:microsoft.com/office/officeart/2005/8/layout/chevron2"/>
    <dgm:cxn modelId="{566929FF-2322-4DB7-9163-AC5252CA646D}" type="presOf" srcId="{A2702536-A397-40B5-9863-B0B463188AEA}" destId="{E4886FDD-8B8F-4C24-8E71-9B00794A532E}" srcOrd="0" destOrd="0" presId="urn:microsoft.com/office/officeart/2005/8/layout/chevron2"/>
    <dgm:cxn modelId="{EB76E2FF-F548-4FB5-92D1-B971BC53F243}" srcId="{1CACEA0C-DFFB-4443-9115-7C3FD1D6BCEF}" destId="{C20DF476-E15F-4F3F-B969-2B6488BEE585}" srcOrd="1" destOrd="0" parTransId="{09BE4E81-03CD-433E-871A-2F63045CC1B5}" sibTransId="{4419EE68-D14D-48F4-9597-357D25590035}"/>
    <dgm:cxn modelId="{FEE1AD11-662B-4E3B-96F0-D72116791C0E}" type="presParOf" srcId="{94DD8BA0-4593-434B-B57D-EA5C97D7AEB1}" destId="{DD4E9132-F2F2-4E8F-94C0-45EF15FE8DDC}" srcOrd="0" destOrd="0" presId="urn:microsoft.com/office/officeart/2005/8/layout/chevron2"/>
    <dgm:cxn modelId="{6C1B7339-1F3B-4891-9F40-1C711E8A484D}" type="presParOf" srcId="{DD4E9132-F2F2-4E8F-94C0-45EF15FE8DDC}" destId="{E4886FDD-8B8F-4C24-8E71-9B00794A532E}" srcOrd="0" destOrd="0" presId="urn:microsoft.com/office/officeart/2005/8/layout/chevron2"/>
    <dgm:cxn modelId="{561A2AB1-B46A-47F4-9BC6-82543B3885B0}" type="presParOf" srcId="{DD4E9132-F2F2-4E8F-94C0-45EF15FE8DDC}" destId="{258416CE-8E05-47EA-A5CA-489C542DEAFB}" srcOrd="1" destOrd="0" presId="urn:microsoft.com/office/officeart/2005/8/layout/chevron2"/>
    <dgm:cxn modelId="{EBA6F42B-895A-404B-A1FB-C1BCB2767BCF}" type="presParOf" srcId="{94DD8BA0-4593-434B-B57D-EA5C97D7AEB1}" destId="{7E4A2CEB-B443-4139-A94A-FF68FB72FB5E}" srcOrd="1" destOrd="0" presId="urn:microsoft.com/office/officeart/2005/8/layout/chevron2"/>
    <dgm:cxn modelId="{667FFC2A-7476-4E3C-B9F4-7F4BB57C8C4B}" type="presParOf" srcId="{94DD8BA0-4593-434B-B57D-EA5C97D7AEB1}" destId="{7E3D5F95-FECA-4108-9AC4-F1BA2C4FD6B8}" srcOrd="2" destOrd="0" presId="urn:microsoft.com/office/officeart/2005/8/layout/chevron2"/>
    <dgm:cxn modelId="{686FA695-C6CC-4922-BA51-8954F114FB07}" type="presParOf" srcId="{7E3D5F95-FECA-4108-9AC4-F1BA2C4FD6B8}" destId="{EB3B2936-0B51-4CDF-A1CF-93BEEC2C6433}" srcOrd="0" destOrd="0" presId="urn:microsoft.com/office/officeart/2005/8/layout/chevron2"/>
    <dgm:cxn modelId="{ABC801B6-6FB9-432A-85D1-8C079D7894BA}" type="presParOf" srcId="{7E3D5F95-FECA-4108-9AC4-F1BA2C4FD6B8}" destId="{1B0D36D5-DC68-419F-9877-FEA3F4532098}" srcOrd="1" destOrd="0" presId="urn:microsoft.com/office/officeart/2005/8/layout/chevron2"/>
    <dgm:cxn modelId="{6C2E48E5-9D65-40B2-AE7D-9192BB6E2F16}" type="presParOf" srcId="{94DD8BA0-4593-434B-B57D-EA5C97D7AEB1}" destId="{172E4348-C126-4EB2-9DAA-392F94763484}" srcOrd="3" destOrd="0" presId="urn:microsoft.com/office/officeart/2005/8/layout/chevron2"/>
    <dgm:cxn modelId="{A14346E6-0A60-4A8B-B870-A958842A60EF}" type="presParOf" srcId="{94DD8BA0-4593-434B-B57D-EA5C97D7AEB1}" destId="{75920C11-DE0E-45E0-B04B-B580CE30D446}" srcOrd="4" destOrd="0" presId="urn:microsoft.com/office/officeart/2005/8/layout/chevron2"/>
    <dgm:cxn modelId="{7F61A90C-AF2B-4369-B8ED-4B7B86477243}" type="presParOf" srcId="{75920C11-DE0E-45E0-B04B-B580CE30D446}" destId="{57E43829-9D78-4CBB-84B3-B76FD61AEDC3}" srcOrd="0" destOrd="0" presId="urn:microsoft.com/office/officeart/2005/8/layout/chevron2"/>
    <dgm:cxn modelId="{A083855D-B12B-48D7-8732-D41AC4C0572D}" type="presParOf" srcId="{75920C11-DE0E-45E0-B04B-B580CE30D446}" destId="{D1338526-2E34-4D0D-BF86-6439E8F094FF}" srcOrd="1" destOrd="0" presId="urn:microsoft.com/office/officeart/2005/8/layout/chevron2"/>
    <dgm:cxn modelId="{54D1BEBF-5608-431E-BD3D-BFC1291145DE}" type="presParOf" srcId="{94DD8BA0-4593-434B-B57D-EA5C97D7AEB1}" destId="{19D5A740-F0CD-4371-BB5A-30E33B76D982}" srcOrd="5" destOrd="0" presId="urn:microsoft.com/office/officeart/2005/8/layout/chevron2"/>
    <dgm:cxn modelId="{84933291-CDC0-46A4-A3B1-45045F777916}" type="presParOf" srcId="{94DD8BA0-4593-434B-B57D-EA5C97D7AEB1}" destId="{2B921905-7842-448A-A129-D399989DEAB8}" srcOrd="6" destOrd="0" presId="urn:microsoft.com/office/officeart/2005/8/layout/chevron2"/>
    <dgm:cxn modelId="{BD8D0952-04F3-41B2-8AE7-92FF05DB7616}" type="presParOf" srcId="{2B921905-7842-448A-A129-D399989DEAB8}" destId="{57DFC1A9-3EFA-4F4C-B714-2805F478E7C1}" srcOrd="0" destOrd="0" presId="urn:microsoft.com/office/officeart/2005/8/layout/chevron2"/>
    <dgm:cxn modelId="{DF50722E-35CD-4F02-8F6C-5FE35B20E6DB}" type="presParOf" srcId="{2B921905-7842-448A-A129-D399989DEAB8}" destId="{FA4831FA-5017-438B-AD5D-B1215FD919C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02BD0A-B3E5-4C22-B6D7-0DE7A0E96189}" type="doc">
      <dgm:prSet loTypeId="urn:microsoft.com/office/officeart/2005/8/layout/bList2" loCatId="list" qsTypeId="urn:microsoft.com/office/officeart/2005/8/quickstyle/simple1" qsCatId="simple" csTypeId="urn:microsoft.com/office/officeart/2005/8/colors/accent1_2" csCatId="accent1" phldr="1"/>
      <dgm:spPr/>
    </dgm:pt>
    <dgm:pt modelId="{1C1D18C9-D0CB-4868-9211-A579F3AC994A}">
      <dgm:prSet phldrT="[Text]" custT="1"/>
      <dgm:spPr/>
      <dgm:t>
        <a:bodyPr/>
        <a:lstStyle/>
        <a:p>
          <a:pPr algn="ctr"/>
          <a:r>
            <a:rPr lang="en-US" sz="1600" dirty="0">
              <a:latin typeface="Times New Roman" panose="02020603050405020304" pitchFamily="18" charset="0"/>
              <a:cs typeface="Times New Roman" panose="02020603050405020304" pitchFamily="18" charset="0"/>
            </a:rPr>
            <a:t>EDUCATION</a:t>
          </a:r>
          <a:endParaRPr lang="en-IN" sz="1600" dirty="0">
            <a:latin typeface="Times New Roman" panose="02020603050405020304" pitchFamily="18" charset="0"/>
            <a:cs typeface="Times New Roman" panose="02020603050405020304" pitchFamily="18" charset="0"/>
          </a:endParaRPr>
        </a:p>
      </dgm:t>
    </dgm:pt>
    <dgm:pt modelId="{4A233720-1CE9-4453-9DC7-84C7B3E631CA}" type="parTrans" cxnId="{F4A943A2-A734-4F49-835F-8AA5B5B1DCD8}">
      <dgm:prSet/>
      <dgm:spPr/>
      <dgm:t>
        <a:bodyPr/>
        <a:lstStyle/>
        <a:p>
          <a:endParaRPr lang="en-IN"/>
        </a:p>
      </dgm:t>
    </dgm:pt>
    <dgm:pt modelId="{E16B69DE-79BD-4BDC-870A-2A02CB1143E9}" type="sibTrans" cxnId="{F4A943A2-A734-4F49-835F-8AA5B5B1DCD8}">
      <dgm:prSet/>
      <dgm:spPr/>
      <dgm:t>
        <a:bodyPr/>
        <a:lstStyle/>
        <a:p>
          <a:endParaRPr lang="en-IN"/>
        </a:p>
      </dgm:t>
    </dgm:pt>
    <dgm:pt modelId="{04AD2FE6-4414-4BAD-BD07-ED621D1AC2EC}">
      <dgm:prSet phldrT="[Text]" custT="1"/>
      <dgm:spPr/>
      <dgm:t>
        <a:bodyPr/>
        <a:lstStyle/>
        <a:p>
          <a:pPr algn="ctr"/>
          <a:r>
            <a:rPr lang="en-US" sz="1600" dirty="0">
              <a:latin typeface="Times New Roman" panose="02020603050405020304" pitchFamily="18" charset="0"/>
              <a:cs typeface="Times New Roman" panose="02020603050405020304" pitchFamily="18" charset="0"/>
            </a:rPr>
            <a:t>COUNTRY</a:t>
          </a:r>
          <a:endParaRPr lang="en-IN" sz="1600" dirty="0">
            <a:latin typeface="Times New Roman" panose="02020603050405020304" pitchFamily="18" charset="0"/>
            <a:cs typeface="Times New Roman" panose="02020603050405020304" pitchFamily="18" charset="0"/>
          </a:endParaRPr>
        </a:p>
      </dgm:t>
    </dgm:pt>
    <dgm:pt modelId="{F05B1A6D-2521-428C-B0F2-C13F764A6EFB}" type="parTrans" cxnId="{36BF585B-5376-4A86-9A6D-D575F21B3CA2}">
      <dgm:prSet/>
      <dgm:spPr/>
      <dgm:t>
        <a:bodyPr/>
        <a:lstStyle/>
        <a:p>
          <a:endParaRPr lang="en-IN"/>
        </a:p>
      </dgm:t>
    </dgm:pt>
    <dgm:pt modelId="{29DCC230-95D2-4010-8701-B204B9A580EF}" type="sibTrans" cxnId="{36BF585B-5376-4A86-9A6D-D575F21B3CA2}">
      <dgm:prSet/>
      <dgm:spPr/>
      <dgm:t>
        <a:bodyPr/>
        <a:lstStyle/>
        <a:p>
          <a:endParaRPr lang="en-IN"/>
        </a:p>
      </dgm:t>
    </dgm:pt>
    <dgm:pt modelId="{FE0C1509-2FA4-4D84-B8AD-35EEBF45DB18}">
      <dgm:prSet phldrT="[Text]" custT="1"/>
      <dgm:spPr/>
      <dgm:t>
        <a:bodyPr/>
        <a:lstStyle/>
        <a:p>
          <a:pPr algn="ctr"/>
          <a:r>
            <a:rPr lang="en-US" sz="1600" dirty="0">
              <a:latin typeface="Times New Roman" panose="02020603050405020304" pitchFamily="18" charset="0"/>
              <a:cs typeface="Times New Roman" panose="02020603050405020304" pitchFamily="18" charset="0"/>
            </a:rPr>
            <a:t>WEBVISITS</a:t>
          </a:r>
          <a:endParaRPr lang="en-IN" sz="1600" dirty="0">
            <a:latin typeface="Times New Roman" panose="02020603050405020304" pitchFamily="18" charset="0"/>
            <a:cs typeface="Times New Roman" panose="02020603050405020304" pitchFamily="18" charset="0"/>
          </a:endParaRPr>
        </a:p>
      </dgm:t>
    </dgm:pt>
    <dgm:pt modelId="{7D26253B-26D2-4F67-8E47-5DBFD1B83169}" type="parTrans" cxnId="{A49FE292-E688-4F9C-A11C-9008CFBFB2EE}">
      <dgm:prSet/>
      <dgm:spPr/>
      <dgm:t>
        <a:bodyPr/>
        <a:lstStyle/>
        <a:p>
          <a:endParaRPr lang="en-IN"/>
        </a:p>
      </dgm:t>
    </dgm:pt>
    <dgm:pt modelId="{ACCF7031-E945-4684-A947-05ACE77CD470}" type="sibTrans" cxnId="{A49FE292-E688-4F9C-A11C-9008CFBFB2EE}">
      <dgm:prSet/>
      <dgm:spPr/>
      <dgm:t>
        <a:bodyPr/>
        <a:lstStyle/>
        <a:p>
          <a:endParaRPr lang="en-IN"/>
        </a:p>
      </dgm:t>
    </dgm:pt>
    <dgm:pt modelId="{8A4D0D8E-B59C-41F9-AF94-856D7FBC9ABA}">
      <dgm:prSet custT="1"/>
      <dgm:spPr/>
      <dgm:t>
        <a:bodyPr/>
        <a:lstStyle/>
        <a:p>
          <a:pPr algn="ctr"/>
          <a:r>
            <a:rPr lang="en-US" sz="2000" b="1" dirty="0">
              <a:latin typeface="Times New Roman" panose="02020603050405020304" pitchFamily="18" charset="0"/>
              <a:cs typeface="Times New Roman" panose="02020603050405020304" pitchFamily="18" charset="0"/>
            </a:rPr>
            <a:t>GRADUATE 1127</a:t>
          </a:r>
          <a:endParaRPr lang="en-IN" sz="2000" b="1" dirty="0">
            <a:latin typeface="Times New Roman" panose="02020603050405020304" pitchFamily="18" charset="0"/>
            <a:cs typeface="Times New Roman" panose="02020603050405020304" pitchFamily="18" charset="0"/>
          </a:endParaRPr>
        </a:p>
      </dgm:t>
    </dgm:pt>
    <dgm:pt modelId="{7C01FD5A-72D9-4996-853F-545D058C9591}" type="parTrans" cxnId="{4AE19359-6B91-4BFA-81C3-D8389EFC738C}">
      <dgm:prSet/>
      <dgm:spPr/>
      <dgm:t>
        <a:bodyPr/>
        <a:lstStyle/>
        <a:p>
          <a:endParaRPr lang="en-IN"/>
        </a:p>
      </dgm:t>
    </dgm:pt>
    <dgm:pt modelId="{3EA85672-F48D-405A-8A39-CFEBC3318C65}" type="sibTrans" cxnId="{4AE19359-6B91-4BFA-81C3-D8389EFC738C}">
      <dgm:prSet/>
      <dgm:spPr/>
      <dgm:t>
        <a:bodyPr/>
        <a:lstStyle/>
        <a:p>
          <a:endParaRPr lang="en-IN"/>
        </a:p>
      </dgm:t>
    </dgm:pt>
    <dgm:pt modelId="{19419DF4-5698-4F6D-94BA-CC427C612118}">
      <dgm:prSet custT="1"/>
      <dgm:spPr/>
      <dgm:t>
        <a:bodyPr/>
        <a:lstStyle/>
        <a:p>
          <a:pPr algn="ctr"/>
          <a:r>
            <a:rPr lang="en-US" sz="2000" b="1" dirty="0">
              <a:latin typeface="Times New Roman" panose="02020603050405020304" pitchFamily="18" charset="0"/>
              <a:cs typeface="Times New Roman" panose="02020603050405020304" pitchFamily="18" charset="0"/>
            </a:rPr>
            <a:t>SPAIN        1095</a:t>
          </a:r>
          <a:endParaRPr lang="en-IN" sz="2000" b="1" dirty="0">
            <a:latin typeface="Times New Roman" panose="02020603050405020304" pitchFamily="18" charset="0"/>
            <a:cs typeface="Times New Roman" panose="02020603050405020304" pitchFamily="18" charset="0"/>
          </a:endParaRPr>
        </a:p>
      </dgm:t>
    </dgm:pt>
    <dgm:pt modelId="{BA2E965C-AA8C-46F7-AA0C-8E7220F4F486}" type="parTrans" cxnId="{A3FD3085-DE1B-4B5A-B643-05AA2E20DA66}">
      <dgm:prSet/>
      <dgm:spPr/>
      <dgm:t>
        <a:bodyPr/>
        <a:lstStyle/>
        <a:p>
          <a:endParaRPr lang="en-IN"/>
        </a:p>
      </dgm:t>
    </dgm:pt>
    <dgm:pt modelId="{D3B32504-456A-44DA-8F47-FE844F086568}" type="sibTrans" cxnId="{A3FD3085-DE1B-4B5A-B643-05AA2E20DA66}">
      <dgm:prSet/>
      <dgm:spPr/>
      <dgm:t>
        <a:bodyPr/>
        <a:lstStyle/>
        <a:p>
          <a:endParaRPr lang="en-IN"/>
        </a:p>
      </dgm:t>
    </dgm:pt>
    <dgm:pt modelId="{F3C46901-11C8-456F-9A33-8970FAADEAA4}">
      <dgm:prSet custT="1"/>
      <dgm:spPr/>
      <dgm:t>
        <a:bodyPr/>
        <a:lstStyle/>
        <a:p>
          <a:pPr algn="ctr"/>
          <a:r>
            <a:rPr lang="en-US" sz="2000" b="1" dirty="0">
              <a:latin typeface="Times New Roman" panose="02020603050405020304" pitchFamily="18" charset="0"/>
              <a:cs typeface="Times New Roman" panose="02020603050405020304" pitchFamily="18" charset="0"/>
            </a:rPr>
            <a:t>(0-9)-2228</a:t>
          </a:r>
          <a:endParaRPr lang="en-IN" sz="2000" b="1" dirty="0">
            <a:latin typeface="Times New Roman" panose="02020603050405020304" pitchFamily="18" charset="0"/>
            <a:cs typeface="Times New Roman" panose="02020603050405020304" pitchFamily="18" charset="0"/>
          </a:endParaRPr>
        </a:p>
      </dgm:t>
    </dgm:pt>
    <dgm:pt modelId="{55C2BD6A-FBA8-47AB-BD5E-1D33C1C97603}" type="parTrans" cxnId="{FC54A434-6643-4B6D-953D-0C212B0389E1}">
      <dgm:prSet/>
      <dgm:spPr/>
      <dgm:t>
        <a:bodyPr/>
        <a:lstStyle/>
        <a:p>
          <a:endParaRPr lang="en-IN"/>
        </a:p>
      </dgm:t>
    </dgm:pt>
    <dgm:pt modelId="{DA6FAD44-17E8-4E0E-8DFE-72D010174746}" type="sibTrans" cxnId="{FC54A434-6643-4B6D-953D-0C212B0389E1}">
      <dgm:prSet/>
      <dgm:spPr/>
      <dgm:t>
        <a:bodyPr/>
        <a:lstStyle/>
        <a:p>
          <a:endParaRPr lang="en-IN"/>
        </a:p>
      </dgm:t>
    </dgm:pt>
    <dgm:pt modelId="{CC8FD241-389D-42C9-89B8-34C95000D231}">
      <dgm:prSet custT="1"/>
      <dgm:spPr/>
      <dgm:t>
        <a:bodyPr/>
        <a:lstStyle/>
        <a:p>
          <a:pPr algn="ctr"/>
          <a:r>
            <a:rPr lang="en-US" sz="2000" b="1" dirty="0">
              <a:latin typeface="Times New Roman" panose="02020603050405020304" pitchFamily="18" charset="0"/>
              <a:cs typeface="Times New Roman" panose="02020603050405020304" pitchFamily="18" charset="0"/>
            </a:rPr>
            <a:t>(5-8)-1365</a:t>
          </a:r>
          <a:endParaRPr lang="en-IN" sz="2000" b="1" dirty="0">
            <a:latin typeface="Times New Roman" panose="02020603050405020304" pitchFamily="18" charset="0"/>
            <a:cs typeface="Times New Roman" panose="02020603050405020304" pitchFamily="18" charset="0"/>
          </a:endParaRPr>
        </a:p>
      </dgm:t>
    </dgm:pt>
    <dgm:pt modelId="{7ECA3321-48AE-4FFE-8C49-D991B74F8F33}" type="parTrans" cxnId="{6E1705DF-7752-4775-B82F-6C621D2E8E2F}">
      <dgm:prSet/>
      <dgm:spPr/>
      <dgm:t>
        <a:bodyPr/>
        <a:lstStyle/>
        <a:p>
          <a:endParaRPr lang="en-IN"/>
        </a:p>
      </dgm:t>
    </dgm:pt>
    <dgm:pt modelId="{58DC0B49-6D74-4188-98D4-4438D14802CA}" type="sibTrans" cxnId="{6E1705DF-7752-4775-B82F-6C621D2E8E2F}">
      <dgm:prSet/>
      <dgm:spPr/>
      <dgm:t>
        <a:bodyPr/>
        <a:lstStyle/>
        <a:p>
          <a:endParaRPr lang="en-IN"/>
        </a:p>
      </dgm:t>
    </dgm:pt>
    <dgm:pt modelId="{A67B6550-48BA-4D43-86E5-899B28209433}">
      <dgm:prSet custT="1"/>
      <dgm:spPr/>
      <dgm:t>
        <a:bodyPr/>
        <a:lstStyle/>
        <a:p>
          <a:pPr algn="ctr"/>
          <a:r>
            <a:rPr lang="en-US" sz="1600" dirty="0">
              <a:latin typeface="Times New Roman" panose="02020603050405020304" pitchFamily="18" charset="0"/>
              <a:cs typeface="Times New Roman" panose="02020603050405020304" pitchFamily="18" charset="0"/>
            </a:rPr>
            <a:t>INCOME</a:t>
          </a:r>
          <a:endParaRPr lang="en-IN" sz="1600" dirty="0">
            <a:latin typeface="Times New Roman" panose="02020603050405020304" pitchFamily="18" charset="0"/>
            <a:cs typeface="Times New Roman" panose="02020603050405020304" pitchFamily="18" charset="0"/>
          </a:endParaRPr>
        </a:p>
      </dgm:t>
    </dgm:pt>
    <dgm:pt modelId="{8BA829EC-4F41-4C6A-B033-27D3BF36025C}" type="parTrans" cxnId="{933316AD-D32A-43AA-A021-0724E5DAD392}">
      <dgm:prSet/>
      <dgm:spPr/>
      <dgm:t>
        <a:bodyPr/>
        <a:lstStyle/>
        <a:p>
          <a:endParaRPr lang="en-IN"/>
        </a:p>
      </dgm:t>
    </dgm:pt>
    <dgm:pt modelId="{B7ECA04A-05D3-45D0-B2E2-3622937716D8}" type="sibTrans" cxnId="{933316AD-D32A-43AA-A021-0724E5DAD392}">
      <dgm:prSet/>
      <dgm:spPr/>
      <dgm:t>
        <a:bodyPr/>
        <a:lstStyle/>
        <a:p>
          <a:endParaRPr lang="en-IN"/>
        </a:p>
      </dgm:t>
    </dgm:pt>
    <dgm:pt modelId="{9E27B0A1-86FE-4067-BC18-0679E646F2C4}">
      <dgm:prSet custT="1"/>
      <dgm:spPr/>
      <dgm:t>
        <a:bodyPr/>
        <a:lstStyle/>
        <a:p>
          <a:pPr algn="ctr"/>
          <a:r>
            <a:rPr lang="en-US" sz="1600" b="1" dirty="0">
              <a:latin typeface="Times New Roman" panose="02020603050405020304" pitchFamily="18" charset="0"/>
              <a:cs typeface="Times New Roman" panose="02020603050405020304" pitchFamily="18" charset="0"/>
            </a:rPr>
            <a:t>(31730-41729)-353</a:t>
          </a:r>
          <a:endParaRPr lang="en-IN" sz="1600" b="1" dirty="0">
            <a:latin typeface="Times New Roman" panose="02020603050405020304" pitchFamily="18" charset="0"/>
            <a:cs typeface="Times New Roman" panose="02020603050405020304" pitchFamily="18" charset="0"/>
          </a:endParaRPr>
        </a:p>
      </dgm:t>
    </dgm:pt>
    <dgm:pt modelId="{02680191-C661-4C90-871B-6DB7701CA612}" type="parTrans" cxnId="{3093B555-6D96-4F64-AC28-1FC32FF77806}">
      <dgm:prSet/>
      <dgm:spPr/>
      <dgm:t>
        <a:bodyPr/>
        <a:lstStyle/>
        <a:p>
          <a:endParaRPr lang="en-IN"/>
        </a:p>
      </dgm:t>
    </dgm:pt>
    <dgm:pt modelId="{AAA7A1B2-1337-4104-8F9A-2624ACA86EC2}" type="sibTrans" cxnId="{3093B555-6D96-4F64-AC28-1FC32FF77806}">
      <dgm:prSet/>
      <dgm:spPr/>
      <dgm:t>
        <a:bodyPr/>
        <a:lstStyle/>
        <a:p>
          <a:endParaRPr lang="en-IN"/>
        </a:p>
      </dgm:t>
    </dgm:pt>
    <dgm:pt modelId="{B29A0671-6DDC-4DDC-97A3-DAAE34B29897}">
      <dgm:prSet custT="1"/>
      <dgm:spPr/>
      <dgm:t>
        <a:bodyPr/>
        <a:lstStyle/>
        <a:p>
          <a:pPr algn="ctr"/>
          <a:r>
            <a:rPr lang="en-US" sz="1600" b="1" dirty="0">
              <a:latin typeface="Times New Roman" panose="02020603050405020304" pitchFamily="18" charset="0"/>
              <a:cs typeface="Times New Roman" panose="02020603050405020304" pitchFamily="18" charset="0"/>
            </a:rPr>
            <a:t>(41730-51729)-333</a:t>
          </a:r>
          <a:endParaRPr lang="en-IN" sz="1600" b="1" dirty="0">
            <a:latin typeface="Times New Roman" panose="02020603050405020304" pitchFamily="18" charset="0"/>
            <a:cs typeface="Times New Roman" panose="02020603050405020304" pitchFamily="18" charset="0"/>
          </a:endParaRPr>
        </a:p>
      </dgm:t>
    </dgm:pt>
    <dgm:pt modelId="{07A575E8-E5E8-4D67-8325-0ECA8FC3F7C1}" type="parTrans" cxnId="{F89296A1-5037-4F0E-91D0-9257FFA55172}">
      <dgm:prSet/>
      <dgm:spPr/>
      <dgm:t>
        <a:bodyPr/>
        <a:lstStyle/>
        <a:p>
          <a:endParaRPr lang="en-IN"/>
        </a:p>
      </dgm:t>
    </dgm:pt>
    <dgm:pt modelId="{C18BBFED-391C-461B-AAFA-096579FECC3E}" type="sibTrans" cxnId="{F89296A1-5037-4F0E-91D0-9257FFA55172}">
      <dgm:prSet/>
      <dgm:spPr/>
      <dgm:t>
        <a:bodyPr/>
        <a:lstStyle/>
        <a:p>
          <a:endParaRPr lang="en-IN"/>
        </a:p>
      </dgm:t>
    </dgm:pt>
    <dgm:pt modelId="{C785AE25-02D3-4391-B0B8-F58BE9F4C256}">
      <dgm:prSet custT="1"/>
      <dgm:spPr/>
      <dgm:t>
        <a:bodyPr/>
        <a:lstStyle/>
        <a:p>
          <a:pPr algn="ctr"/>
          <a:r>
            <a:rPr lang="en-US" sz="1600" b="1" dirty="0">
              <a:latin typeface="Times New Roman" panose="02020603050405020304" pitchFamily="18" charset="0"/>
              <a:cs typeface="Times New Roman" panose="02020603050405020304" pitchFamily="18" charset="0"/>
            </a:rPr>
            <a:t>(51730-61729)-329</a:t>
          </a:r>
          <a:endParaRPr lang="en-IN" sz="1600" b="1" dirty="0">
            <a:latin typeface="Times New Roman" panose="02020603050405020304" pitchFamily="18" charset="0"/>
            <a:cs typeface="Times New Roman" panose="02020603050405020304" pitchFamily="18" charset="0"/>
          </a:endParaRPr>
        </a:p>
      </dgm:t>
    </dgm:pt>
    <dgm:pt modelId="{5BC7EF0A-E7F1-471F-9D06-F8C2D8B74F3A}" type="parTrans" cxnId="{44CAC358-1898-4426-9E9E-5D2318F443D9}">
      <dgm:prSet/>
      <dgm:spPr/>
      <dgm:t>
        <a:bodyPr/>
        <a:lstStyle/>
        <a:p>
          <a:endParaRPr lang="en-IN"/>
        </a:p>
      </dgm:t>
    </dgm:pt>
    <dgm:pt modelId="{B18C9C41-382F-40AF-B589-42FE24B24144}" type="sibTrans" cxnId="{44CAC358-1898-4426-9E9E-5D2318F443D9}">
      <dgm:prSet/>
      <dgm:spPr/>
      <dgm:t>
        <a:bodyPr/>
        <a:lstStyle/>
        <a:p>
          <a:endParaRPr lang="en-IN"/>
        </a:p>
      </dgm:t>
    </dgm:pt>
    <dgm:pt modelId="{89317D94-7960-4298-BD0A-30732DA05CF5}">
      <dgm:prSet custT="1"/>
      <dgm:spPr/>
      <dgm:t>
        <a:bodyPr/>
        <a:lstStyle/>
        <a:p>
          <a:pPr algn="ctr"/>
          <a:r>
            <a:rPr lang="en-US" sz="1600" b="1" dirty="0">
              <a:latin typeface="Times New Roman" panose="02020603050405020304" pitchFamily="18" charset="0"/>
              <a:cs typeface="Times New Roman" panose="02020603050405020304" pitchFamily="18" charset="0"/>
            </a:rPr>
            <a:t>(61730-71729)-347</a:t>
          </a:r>
          <a:endParaRPr lang="en-IN" sz="1600" b="1" dirty="0">
            <a:latin typeface="Times New Roman" panose="02020603050405020304" pitchFamily="18" charset="0"/>
            <a:cs typeface="Times New Roman" panose="02020603050405020304" pitchFamily="18" charset="0"/>
          </a:endParaRPr>
        </a:p>
      </dgm:t>
    </dgm:pt>
    <dgm:pt modelId="{8B938069-2599-4350-9635-2B7DE1897CA4}" type="parTrans" cxnId="{06EE173C-89F3-4F39-8BBD-6B988E099D58}">
      <dgm:prSet/>
      <dgm:spPr/>
      <dgm:t>
        <a:bodyPr/>
        <a:lstStyle/>
        <a:p>
          <a:endParaRPr lang="en-IN"/>
        </a:p>
      </dgm:t>
    </dgm:pt>
    <dgm:pt modelId="{AC32591E-5F63-47A5-B9BF-C736DC849AB7}" type="sibTrans" cxnId="{06EE173C-89F3-4F39-8BBD-6B988E099D58}">
      <dgm:prSet/>
      <dgm:spPr/>
      <dgm:t>
        <a:bodyPr/>
        <a:lstStyle/>
        <a:p>
          <a:endParaRPr lang="en-IN"/>
        </a:p>
      </dgm:t>
    </dgm:pt>
    <dgm:pt modelId="{476932E7-D2F2-421B-AD2E-19D8BF4A5351}">
      <dgm:prSet custT="1"/>
      <dgm:spPr/>
      <dgm:t>
        <a:bodyPr/>
        <a:lstStyle/>
        <a:p>
          <a:pPr algn="ctr"/>
          <a:r>
            <a:rPr lang="en-US" sz="1800" b="1" dirty="0">
              <a:latin typeface="Times New Roman" panose="02020603050405020304" pitchFamily="18" charset="0"/>
              <a:cs typeface="Times New Roman" panose="02020603050405020304" pitchFamily="18" charset="0"/>
            </a:rPr>
            <a:t>1-353</a:t>
          </a:r>
          <a:endParaRPr lang="en-IN" sz="1800" b="1" dirty="0">
            <a:latin typeface="Times New Roman" panose="02020603050405020304" pitchFamily="18" charset="0"/>
            <a:cs typeface="Times New Roman" panose="02020603050405020304" pitchFamily="18" charset="0"/>
          </a:endParaRPr>
        </a:p>
      </dgm:t>
    </dgm:pt>
    <dgm:pt modelId="{379ADD88-B760-4AB0-B2BC-223018CC8C3C}" type="parTrans" cxnId="{EC4077F0-FC96-43FE-94CA-02AFC153E183}">
      <dgm:prSet/>
      <dgm:spPr/>
      <dgm:t>
        <a:bodyPr/>
        <a:lstStyle/>
        <a:p>
          <a:endParaRPr lang="en-IN"/>
        </a:p>
      </dgm:t>
    </dgm:pt>
    <dgm:pt modelId="{27ED4B47-BD2B-4933-B4D2-585CC28AEB80}" type="sibTrans" cxnId="{EC4077F0-FC96-43FE-94CA-02AFC153E183}">
      <dgm:prSet/>
      <dgm:spPr/>
      <dgm:t>
        <a:bodyPr/>
        <a:lstStyle/>
        <a:p>
          <a:endParaRPr lang="en-IN"/>
        </a:p>
      </dgm:t>
    </dgm:pt>
    <dgm:pt modelId="{A0B3EF0D-D799-42C6-9491-13935B3DBE35}">
      <dgm:prSet custT="1"/>
      <dgm:spPr/>
      <dgm:t>
        <a:bodyPr/>
        <a:lstStyle/>
        <a:p>
          <a:pPr algn="ctr"/>
          <a:r>
            <a:rPr lang="en-US" sz="1600" dirty="0">
              <a:latin typeface="Times New Roman" panose="02020603050405020304" pitchFamily="18" charset="0"/>
              <a:cs typeface="Times New Roman" panose="02020603050405020304" pitchFamily="18" charset="0"/>
            </a:rPr>
            <a:t>WEB PURCHASE FREQ.</a:t>
          </a:r>
          <a:endParaRPr lang="en-IN" sz="1600" dirty="0">
            <a:latin typeface="Times New Roman" panose="02020603050405020304" pitchFamily="18" charset="0"/>
            <a:cs typeface="Times New Roman" panose="02020603050405020304" pitchFamily="18" charset="0"/>
          </a:endParaRPr>
        </a:p>
      </dgm:t>
    </dgm:pt>
    <dgm:pt modelId="{07EC0449-0D7A-49F6-90FF-E0A4342E32A2}" type="parTrans" cxnId="{F94141FC-05A3-4513-9E5D-2E72BC554B5B}">
      <dgm:prSet/>
      <dgm:spPr/>
      <dgm:t>
        <a:bodyPr/>
        <a:lstStyle/>
        <a:p>
          <a:endParaRPr lang="en-IN"/>
        </a:p>
      </dgm:t>
    </dgm:pt>
    <dgm:pt modelId="{14A0B913-C81A-4152-B371-E8DCD6D63093}" type="sibTrans" cxnId="{F94141FC-05A3-4513-9E5D-2E72BC554B5B}">
      <dgm:prSet/>
      <dgm:spPr/>
      <dgm:t>
        <a:bodyPr/>
        <a:lstStyle/>
        <a:p>
          <a:endParaRPr lang="en-IN"/>
        </a:p>
      </dgm:t>
    </dgm:pt>
    <dgm:pt modelId="{BD5BC969-AD6A-4374-B2F4-09AE4859C330}">
      <dgm:prSet custT="1"/>
      <dgm:spPr/>
      <dgm:t>
        <a:bodyPr/>
        <a:lstStyle/>
        <a:p>
          <a:pPr algn="ctr"/>
          <a:r>
            <a:rPr lang="en-US" sz="1800" b="1" dirty="0">
              <a:latin typeface="Times New Roman" panose="02020603050405020304" pitchFamily="18" charset="0"/>
              <a:cs typeface="Times New Roman" panose="02020603050405020304" pitchFamily="18" charset="0"/>
            </a:rPr>
            <a:t>2-374</a:t>
          </a:r>
          <a:endParaRPr lang="en-IN" sz="1800" b="1" dirty="0">
            <a:latin typeface="Times New Roman" panose="02020603050405020304" pitchFamily="18" charset="0"/>
            <a:cs typeface="Times New Roman" panose="02020603050405020304" pitchFamily="18" charset="0"/>
          </a:endParaRPr>
        </a:p>
      </dgm:t>
    </dgm:pt>
    <dgm:pt modelId="{6543321E-43DA-4105-AA6C-90B1DFF840AF}" type="parTrans" cxnId="{BEF3EAD1-C906-4F50-94A9-038E24C9D05B}">
      <dgm:prSet/>
      <dgm:spPr/>
      <dgm:t>
        <a:bodyPr/>
        <a:lstStyle/>
        <a:p>
          <a:endParaRPr lang="en-IN"/>
        </a:p>
      </dgm:t>
    </dgm:pt>
    <dgm:pt modelId="{909B0B8B-FC7F-4942-8953-82D53F9FA5D2}" type="sibTrans" cxnId="{BEF3EAD1-C906-4F50-94A9-038E24C9D05B}">
      <dgm:prSet/>
      <dgm:spPr/>
      <dgm:t>
        <a:bodyPr/>
        <a:lstStyle/>
        <a:p>
          <a:endParaRPr lang="en-IN"/>
        </a:p>
      </dgm:t>
    </dgm:pt>
    <dgm:pt modelId="{BED8D2A3-616E-450D-838F-16BE0A70B2D0}">
      <dgm:prSet custT="1"/>
      <dgm:spPr/>
      <dgm:t>
        <a:bodyPr/>
        <a:lstStyle/>
        <a:p>
          <a:pPr algn="ctr"/>
          <a:r>
            <a:rPr lang="en-US" sz="1800" b="1" dirty="0">
              <a:latin typeface="Times New Roman" panose="02020603050405020304" pitchFamily="18" charset="0"/>
              <a:cs typeface="Times New Roman" panose="02020603050405020304" pitchFamily="18" charset="0"/>
            </a:rPr>
            <a:t>3-336</a:t>
          </a:r>
          <a:endParaRPr lang="en-IN" sz="1800" b="1" dirty="0">
            <a:latin typeface="Times New Roman" panose="02020603050405020304" pitchFamily="18" charset="0"/>
            <a:cs typeface="Times New Roman" panose="02020603050405020304" pitchFamily="18" charset="0"/>
          </a:endParaRPr>
        </a:p>
      </dgm:t>
    </dgm:pt>
    <dgm:pt modelId="{708D3F90-D736-4101-9914-3B1444CBD38A}" type="parTrans" cxnId="{7A252F60-5F0C-47B3-9211-461EE56E76C2}">
      <dgm:prSet/>
      <dgm:spPr/>
      <dgm:t>
        <a:bodyPr/>
        <a:lstStyle/>
        <a:p>
          <a:endParaRPr lang="en-IN"/>
        </a:p>
      </dgm:t>
    </dgm:pt>
    <dgm:pt modelId="{C465DF38-162E-4C18-9093-7A3B3A802842}" type="sibTrans" cxnId="{7A252F60-5F0C-47B3-9211-461EE56E76C2}">
      <dgm:prSet/>
      <dgm:spPr/>
      <dgm:t>
        <a:bodyPr/>
        <a:lstStyle/>
        <a:p>
          <a:endParaRPr lang="en-IN"/>
        </a:p>
      </dgm:t>
    </dgm:pt>
    <dgm:pt modelId="{6D9D1FEF-B399-4E2E-A7F4-BB10F9FF3C81}">
      <dgm:prSet custT="1"/>
      <dgm:spPr/>
      <dgm:t>
        <a:bodyPr/>
        <a:lstStyle/>
        <a:p>
          <a:pPr algn="ctr"/>
          <a:r>
            <a:rPr lang="en-US" sz="1800" b="1" dirty="0">
              <a:latin typeface="Times New Roman" panose="02020603050405020304" pitchFamily="18" charset="0"/>
              <a:cs typeface="Times New Roman" panose="02020603050405020304" pitchFamily="18" charset="0"/>
            </a:rPr>
            <a:t>MARRIED-864</a:t>
          </a:r>
          <a:endParaRPr lang="en-IN" sz="1800" b="1" dirty="0">
            <a:latin typeface="Times New Roman" panose="02020603050405020304" pitchFamily="18" charset="0"/>
            <a:cs typeface="Times New Roman" panose="02020603050405020304" pitchFamily="18" charset="0"/>
          </a:endParaRPr>
        </a:p>
      </dgm:t>
    </dgm:pt>
    <dgm:pt modelId="{CB93B8A3-D59A-46BE-B97F-CD2F436F7286}" type="parTrans" cxnId="{66650012-4026-4D30-B91E-0189BD52C3E5}">
      <dgm:prSet/>
      <dgm:spPr/>
      <dgm:t>
        <a:bodyPr/>
        <a:lstStyle/>
        <a:p>
          <a:endParaRPr lang="en-IN"/>
        </a:p>
      </dgm:t>
    </dgm:pt>
    <dgm:pt modelId="{47D24588-D2B7-4A00-8D4E-E6065461B117}" type="sibTrans" cxnId="{66650012-4026-4D30-B91E-0189BD52C3E5}">
      <dgm:prSet/>
      <dgm:spPr/>
      <dgm:t>
        <a:bodyPr/>
        <a:lstStyle/>
        <a:p>
          <a:endParaRPr lang="en-IN"/>
        </a:p>
      </dgm:t>
    </dgm:pt>
    <dgm:pt modelId="{B4A14373-9F45-48A2-BACD-6F391FF3E0E1}">
      <dgm:prSet custT="1"/>
      <dgm:spPr/>
      <dgm:t>
        <a:bodyPr/>
        <a:lstStyle/>
        <a:p>
          <a:pPr algn="ctr"/>
          <a:r>
            <a:rPr lang="en-US" sz="1600" dirty="0">
              <a:latin typeface="Times New Roman" panose="02020603050405020304" pitchFamily="18" charset="0"/>
              <a:cs typeface="Times New Roman" panose="02020603050405020304" pitchFamily="18" charset="0"/>
            </a:rPr>
            <a:t>MARITAL STATUS</a:t>
          </a:r>
        </a:p>
      </dgm:t>
    </dgm:pt>
    <dgm:pt modelId="{83736D19-3AC7-46CB-8FB4-C0B623C5E612}" type="parTrans" cxnId="{9DCF4E3E-5BB1-42D0-B346-17A352968F8B}">
      <dgm:prSet/>
      <dgm:spPr/>
      <dgm:t>
        <a:bodyPr/>
        <a:lstStyle/>
        <a:p>
          <a:endParaRPr lang="en-IN"/>
        </a:p>
      </dgm:t>
    </dgm:pt>
    <dgm:pt modelId="{DB434EA1-F501-45D6-A32B-5EE64AD19870}" type="sibTrans" cxnId="{9DCF4E3E-5BB1-42D0-B346-17A352968F8B}">
      <dgm:prSet/>
      <dgm:spPr/>
      <dgm:t>
        <a:bodyPr/>
        <a:lstStyle/>
        <a:p>
          <a:endParaRPr lang="en-IN"/>
        </a:p>
      </dgm:t>
    </dgm:pt>
    <dgm:pt modelId="{9924D757-6B1B-4835-834F-DFAD16851C43}">
      <dgm:prSet custT="1"/>
      <dgm:spPr/>
      <dgm:t>
        <a:bodyPr/>
        <a:lstStyle/>
        <a:p>
          <a:pPr algn="ctr"/>
          <a:r>
            <a:rPr lang="en-US" sz="1800" b="1" dirty="0">
              <a:latin typeface="Times New Roman" panose="02020603050405020304" pitchFamily="18" charset="0"/>
              <a:cs typeface="Times New Roman" panose="02020603050405020304" pitchFamily="18" charset="0"/>
            </a:rPr>
            <a:t>SINGLE-480</a:t>
          </a:r>
          <a:endParaRPr lang="en-IN" sz="1800" b="1" dirty="0">
            <a:latin typeface="Times New Roman" panose="02020603050405020304" pitchFamily="18" charset="0"/>
            <a:cs typeface="Times New Roman" panose="02020603050405020304" pitchFamily="18" charset="0"/>
          </a:endParaRPr>
        </a:p>
      </dgm:t>
    </dgm:pt>
    <dgm:pt modelId="{3D4D2E68-1DF3-452B-8D8C-DA3454E56374}" type="parTrans" cxnId="{B626E2A2-3BEF-4D50-AEAF-CED3ED2962F0}">
      <dgm:prSet/>
      <dgm:spPr/>
      <dgm:t>
        <a:bodyPr/>
        <a:lstStyle/>
        <a:p>
          <a:endParaRPr lang="en-IN"/>
        </a:p>
      </dgm:t>
    </dgm:pt>
    <dgm:pt modelId="{C1DA0747-F51E-47AF-AB4F-777BCB656704}" type="sibTrans" cxnId="{B626E2A2-3BEF-4D50-AEAF-CED3ED2962F0}">
      <dgm:prSet/>
      <dgm:spPr/>
      <dgm:t>
        <a:bodyPr/>
        <a:lstStyle/>
        <a:p>
          <a:endParaRPr lang="en-IN"/>
        </a:p>
      </dgm:t>
    </dgm:pt>
    <dgm:pt modelId="{68E7E716-6077-48EE-89B8-99E10A0A704C}">
      <dgm:prSet custT="1"/>
      <dgm:spPr/>
      <dgm:t>
        <a:bodyPr/>
        <a:lstStyle/>
        <a:p>
          <a:pPr algn="ctr"/>
          <a:r>
            <a:rPr lang="en-US" sz="2000" b="1" dirty="0">
              <a:latin typeface="Times New Roman" panose="02020603050405020304" pitchFamily="18" charset="0"/>
              <a:cs typeface="Times New Roman" panose="02020603050405020304" pitchFamily="18" charset="0"/>
            </a:rPr>
            <a:t>(1953-62)-465</a:t>
          </a:r>
          <a:endParaRPr lang="en-IN" sz="2000" b="1" dirty="0">
            <a:latin typeface="Times New Roman" panose="02020603050405020304" pitchFamily="18" charset="0"/>
            <a:cs typeface="Times New Roman" panose="02020603050405020304" pitchFamily="18" charset="0"/>
          </a:endParaRPr>
        </a:p>
      </dgm:t>
    </dgm:pt>
    <dgm:pt modelId="{80EA9D42-A32F-4D78-BC0B-719D6BF334CB}" type="parTrans" cxnId="{67AC2679-0A9A-43BC-A2B7-4FEC1ADF18E2}">
      <dgm:prSet/>
      <dgm:spPr/>
      <dgm:t>
        <a:bodyPr/>
        <a:lstStyle/>
        <a:p>
          <a:endParaRPr lang="en-IN"/>
        </a:p>
      </dgm:t>
    </dgm:pt>
    <dgm:pt modelId="{C3BB5B56-6B6C-4698-A721-E86BB4CDEDD9}" type="sibTrans" cxnId="{67AC2679-0A9A-43BC-A2B7-4FEC1ADF18E2}">
      <dgm:prSet/>
      <dgm:spPr/>
      <dgm:t>
        <a:bodyPr/>
        <a:lstStyle/>
        <a:p>
          <a:endParaRPr lang="en-IN"/>
        </a:p>
      </dgm:t>
    </dgm:pt>
    <dgm:pt modelId="{04086ECC-318D-4217-9081-492619B4C6B4}">
      <dgm:prSet custT="1"/>
      <dgm:spPr/>
      <dgm:t>
        <a:bodyPr/>
        <a:lstStyle/>
        <a:p>
          <a:pPr algn="ctr"/>
          <a:r>
            <a:rPr lang="en-US" sz="1600" dirty="0">
              <a:latin typeface="Times New Roman" panose="02020603050405020304" pitchFamily="18" charset="0"/>
              <a:cs typeface="Times New Roman" panose="02020603050405020304" pitchFamily="18" charset="0"/>
            </a:rPr>
            <a:t>YEAR OF BIRTH</a:t>
          </a:r>
          <a:endParaRPr lang="en-IN" sz="1600" dirty="0">
            <a:latin typeface="Times New Roman" panose="02020603050405020304" pitchFamily="18" charset="0"/>
            <a:cs typeface="Times New Roman" panose="02020603050405020304" pitchFamily="18" charset="0"/>
          </a:endParaRPr>
        </a:p>
      </dgm:t>
    </dgm:pt>
    <dgm:pt modelId="{FC30C0A4-C4A8-4FEE-939A-46773AA36274}" type="parTrans" cxnId="{C5668CF2-B149-44EB-9CFD-4A4200B370F8}">
      <dgm:prSet/>
      <dgm:spPr/>
      <dgm:t>
        <a:bodyPr/>
        <a:lstStyle/>
        <a:p>
          <a:endParaRPr lang="en-IN"/>
        </a:p>
      </dgm:t>
    </dgm:pt>
    <dgm:pt modelId="{C636E5E4-C110-471F-935F-D1DF146660FB}" type="sibTrans" cxnId="{C5668CF2-B149-44EB-9CFD-4A4200B370F8}">
      <dgm:prSet/>
      <dgm:spPr/>
      <dgm:t>
        <a:bodyPr/>
        <a:lstStyle/>
        <a:p>
          <a:endParaRPr lang="en-IN"/>
        </a:p>
      </dgm:t>
    </dgm:pt>
    <dgm:pt modelId="{CB0E1B4E-6725-4951-ACD0-F4DAB1D2D788}">
      <dgm:prSet custT="1"/>
      <dgm:spPr/>
      <dgm:t>
        <a:bodyPr/>
        <a:lstStyle/>
        <a:p>
          <a:pPr algn="ctr"/>
          <a:r>
            <a:rPr lang="en-US" sz="2000" b="1" dirty="0">
              <a:latin typeface="Times New Roman" panose="02020603050405020304" pitchFamily="18" charset="0"/>
              <a:cs typeface="Times New Roman" panose="02020603050405020304" pitchFamily="18" charset="0"/>
            </a:rPr>
            <a:t>(1963-72)-620</a:t>
          </a:r>
          <a:endParaRPr lang="en-IN" sz="2000" b="1" dirty="0">
            <a:latin typeface="Times New Roman" panose="02020603050405020304" pitchFamily="18" charset="0"/>
            <a:cs typeface="Times New Roman" panose="02020603050405020304" pitchFamily="18" charset="0"/>
          </a:endParaRPr>
        </a:p>
      </dgm:t>
    </dgm:pt>
    <dgm:pt modelId="{58E90582-C85B-44E6-903F-94D8D8D34F2D}" type="parTrans" cxnId="{8D4E8757-29CD-44D5-90B6-5AB4AFF4E172}">
      <dgm:prSet/>
      <dgm:spPr/>
      <dgm:t>
        <a:bodyPr/>
        <a:lstStyle/>
        <a:p>
          <a:endParaRPr lang="en-IN"/>
        </a:p>
      </dgm:t>
    </dgm:pt>
    <dgm:pt modelId="{9FBA20D0-E8F1-4ABA-AF71-0BB32C621811}" type="sibTrans" cxnId="{8D4E8757-29CD-44D5-90B6-5AB4AFF4E172}">
      <dgm:prSet/>
      <dgm:spPr/>
      <dgm:t>
        <a:bodyPr/>
        <a:lstStyle/>
        <a:p>
          <a:endParaRPr lang="en-IN"/>
        </a:p>
      </dgm:t>
    </dgm:pt>
    <dgm:pt modelId="{0E5ABAA5-FC67-4B6D-AA0E-6A9478D10446}">
      <dgm:prSet custT="1"/>
      <dgm:spPr/>
      <dgm:t>
        <a:bodyPr/>
        <a:lstStyle/>
        <a:p>
          <a:pPr algn="ctr"/>
          <a:r>
            <a:rPr lang="en-US" sz="2000" b="1" dirty="0">
              <a:latin typeface="Times New Roman" panose="02020603050405020304" pitchFamily="18" charset="0"/>
              <a:cs typeface="Times New Roman" panose="02020603050405020304" pitchFamily="18" charset="0"/>
            </a:rPr>
            <a:t>(1973-82)-620</a:t>
          </a:r>
          <a:endParaRPr lang="en-IN" sz="2000" b="1" dirty="0">
            <a:latin typeface="Times New Roman" panose="02020603050405020304" pitchFamily="18" charset="0"/>
            <a:cs typeface="Times New Roman" panose="02020603050405020304" pitchFamily="18" charset="0"/>
          </a:endParaRPr>
        </a:p>
      </dgm:t>
    </dgm:pt>
    <dgm:pt modelId="{760A22FE-7BF4-40FC-9C5A-3D9513B63CCB}" type="parTrans" cxnId="{81A9D268-5FBF-405B-BD62-E6472E5B0EDD}">
      <dgm:prSet/>
      <dgm:spPr/>
      <dgm:t>
        <a:bodyPr/>
        <a:lstStyle/>
        <a:p>
          <a:endParaRPr lang="en-IN"/>
        </a:p>
      </dgm:t>
    </dgm:pt>
    <dgm:pt modelId="{8F2F5659-CADB-45BB-AD97-F4D5DDA970F4}" type="sibTrans" cxnId="{81A9D268-5FBF-405B-BD62-E6472E5B0EDD}">
      <dgm:prSet/>
      <dgm:spPr/>
      <dgm:t>
        <a:bodyPr/>
        <a:lstStyle/>
        <a:p>
          <a:endParaRPr lang="en-IN"/>
        </a:p>
      </dgm:t>
    </dgm:pt>
    <dgm:pt modelId="{8EF031AE-D5FD-4530-9DDB-353EE6B84E3B}" type="pres">
      <dgm:prSet presAssocID="{F002BD0A-B3E5-4C22-B6D7-0DE7A0E96189}" presName="diagram" presStyleCnt="0">
        <dgm:presLayoutVars>
          <dgm:dir/>
          <dgm:animLvl val="lvl"/>
          <dgm:resizeHandles val="exact"/>
        </dgm:presLayoutVars>
      </dgm:prSet>
      <dgm:spPr/>
    </dgm:pt>
    <dgm:pt modelId="{B4ED28FE-7CE4-4C21-A48B-7788265496A6}" type="pres">
      <dgm:prSet presAssocID="{1C1D18C9-D0CB-4868-9211-A579F3AC994A}" presName="compNode" presStyleCnt="0"/>
      <dgm:spPr/>
    </dgm:pt>
    <dgm:pt modelId="{A8578109-036E-46BC-AFB1-D522B0AEB337}" type="pres">
      <dgm:prSet presAssocID="{1C1D18C9-D0CB-4868-9211-A579F3AC994A}" presName="childRect" presStyleLbl="bgAcc1" presStyleIdx="0" presStyleCnt="7">
        <dgm:presLayoutVars>
          <dgm:bulletEnabled val="1"/>
        </dgm:presLayoutVars>
      </dgm:prSet>
      <dgm:spPr/>
    </dgm:pt>
    <dgm:pt modelId="{B61A8680-14ED-41DF-B52B-1DFF8DF13FA3}" type="pres">
      <dgm:prSet presAssocID="{1C1D18C9-D0CB-4868-9211-A579F3AC994A}" presName="parentText" presStyleLbl="node1" presStyleIdx="0" presStyleCnt="0">
        <dgm:presLayoutVars>
          <dgm:chMax val="0"/>
          <dgm:bulletEnabled val="1"/>
        </dgm:presLayoutVars>
      </dgm:prSet>
      <dgm:spPr/>
    </dgm:pt>
    <dgm:pt modelId="{A1C8A29C-2E08-462F-B41C-F7F7B905CC77}" type="pres">
      <dgm:prSet presAssocID="{1C1D18C9-D0CB-4868-9211-A579F3AC994A}" presName="parentRect" presStyleLbl="alignNode1" presStyleIdx="0" presStyleCnt="7"/>
      <dgm:spPr/>
    </dgm:pt>
    <dgm:pt modelId="{9E5E430F-96D5-4D4E-B7DA-D6C99A632549}" type="pres">
      <dgm:prSet presAssocID="{1C1D18C9-D0CB-4868-9211-A579F3AC994A}" presName="adorn" presStyleLbl="fgAccFollow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aduation cap with solid fill"/>
        </a:ext>
      </dgm:extLst>
    </dgm:pt>
    <dgm:pt modelId="{2367CBE4-630B-42A3-B6FD-48A2613640D3}" type="pres">
      <dgm:prSet presAssocID="{E16B69DE-79BD-4BDC-870A-2A02CB1143E9}" presName="sibTrans" presStyleLbl="sibTrans2D1" presStyleIdx="0" presStyleCnt="0"/>
      <dgm:spPr/>
    </dgm:pt>
    <dgm:pt modelId="{D3B825A3-4A91-4ECB-8B60-A7ABF4AD8C2A}" type="pres">
      <dgm:prSet presAssocID="{04AD2FE6-4414-4BAD-BD07-ED621D1AC2EC}" presName="compNode" presStyleCnt="0"/>
      <dgm:spPr/>
    </dgm:pt>
    <dgm:pt modelId="{F4774211-B0B4-4A60-A367-A991E70EF34A}" type="pres">
      <dgm:prSet presAssocID="{04AD2FE6-4414-4BAD-BD07-ED621D1AC2EC}" presName="childRect" presStyleLbl="bgAcc1" presStyleIdx="1" presStyleCnt="7">
        <dgm:presLayoutVars>
          <dgm:bulletEnabled val="1"/>
        </dgm:presLayoutVars>
      </dgm:prSet>
      <dgm:spPr/>
    </dgm:pt>
    <dgm:pt modelId="{69077CB2-D00F-447F-86C6-622B0237F89A}" type="pres">
      <dgm:prSet presAssocID="{04AD2FE6-4414-4BAD-BD07-ED621D1AC2EC}" presName="parentText" presStyleLbl="node1" presStyleIdx="0" presStyleCnt="0">
        <dgm:presLayoutVars>
          <dgm:chMax val="0"/>
          <dgm:bulletEnabled val="1"/>
        </dgm:presLayoutVars>
      </dgm:prSet>
      <dgm:spPr/>
    </dgm:pt>
    <dgm:pt modelId="{C98404CE-CFCD-4D85-BDF4-FF6819B98544}" type="pres">
      <dgm:prSet presAssocID="{04AD2FE6-4414-4BAD-BD07-ED621D1AC2EC}" presName="parentRect" presStyleLbl="alignNode1" presStyleIdx="1" presStyleCnt="7"/>
      <dgm:spPr/>
    </dgm:pt>
    <dgm:pt modelId="{58CFA2E7-3BDA-4B3E-BDD7-7B6D06A394C0}" type="pres">
      <dgm:prSet presAssocID="{04AD2FE6-4414-4BAD-BD07-ED621D1AC2EC}" presName="adorn" presStyleLbl="fgAccFollow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ap with pin with solid fill"/>
        </a:ext>
      </dgm:extLst>
    </dgm:pt>
    <dgm:pt modelId="{008C9E08-B9FC-4BA1-9AC5-F8A528D40F75}" type="pres">
      <dgm:prSet presAssocID="{29DCC230-95D2-4010-8701-B204B9A580EF}" presName="sibTrans" presStyleLbl="sibTrans2D1" presStyleIdx="0" presStyleCnt="0"/>
      <dgm:spPr/>
    </dgm:pt>
    <dgm:pt modelId="{8B7C0F8D-925A-4C0D-918C-2C3C5EEB2520}" type="pres">
      <dgm:prSet presAssocID="{FE0C1509-2FA4-4D84-B8AD-35EEBF45DB18}" presName="compNode" presStyleCnt="0"/>
      <dgm:spPr/>
    </dgm:pt>
    <dgm:pt modelId="{10BAEC7C-18DE-47BF-9EC2-13A5FF860375}" type="pres">
      <dgm:prSet presAssocID="{FE0C1509-2FA4-4D84-B8AD-35EEBF45DB18}" presName="childRect" presStyleLbl="bgAcc1" presStyleIdx="2" presStyleCnt="7">
        <dgm:presLayoutVars>
          <dgm:bulletEnabled val="1"/>
        </dgm:presLayoutVars>
      </dgm:prSet>
      <dgm:spPr/>
    </dgm:pt>
    <dgm:pt modelId="{712CA885-5A3A-4477-AA5B-65D71F9E980B}" type="pres">
      <dgm:prSet presAssocID="{FE0C1509-2FA4-4D84-B8AD-35EEBF45DB18}" presName="parentText" presStyleLbl="node1" presStyleIdx="0" presStyleCnt="0">
        <dgm:presLayoutVars>
          <dgm:chMax val="0"/>
          <dgm:bulletEnabled val="1"/>
        </dgm:presLayoutVars>
      </dgm:prSet>
      <dgm:spPr/>
    </dgm:pt>
    <dgm:pt modelId="{C9228A24-3991-498F-9140-4D34D14E27FC}" type="pres">
      <dgm:prSet presAssocID="{FE0C1509-2FA4-4D84-B8AD-35EEBF45DB18}" presName="parentRect" presStyleLbl="alignNode1" presStyleIdx="2" presStyleCnt="7"/>
      <dgm:spPr/>
    </dgm:pt>
    <dgm:pt modelId="{537C6B1D-691D-4218-9D7A-2682F58080E6}" type="pres">
      <dgm:prSet presAssocID="{FE0C1509-2FA4-4D84-B8AD-35EEBF45DB18}" presName="adorn" presStyleLbl="fgAccFollowNode1" presStyleIdx="2" presStyleCnt="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ternet with solid fill"/>
        </a:ext>
      </dgm:extLst>
    </dgm:pt>
    <dgm:pt modelId="{88E1BE08-A787-4D19-834C-A7F34CBEC5AA}" type="pres">
      <dgm:prSet presAssocID="{ACCF7031-E945-4684-A947-05ACE77CD470}" presName="sibTrans" presStyleLbl="sibTrans2D1" presStyleIdx="0" presStyleCnt="0"/>
      <dgm:spPr/>
    </dgm:pt>
    <dgm:pt modelId="{1F1F613F-27AA-413A-8EA3-4DA66EEE6BC9}" type="pres">
      <dgm:prSet presAssocID="{A67B6550-48BA-4D43-86E5-899B28209433}" presName="compNode" presStyleCnt="0"/>
      <dgm:spPr/>
    </dgm:pt>
    <dgm:pt modelId="{5A22FEB8-7C60-494A-B3E2-CA8574088EF2}" type="pres">
      <dgm:prSet presAssocID="{A67B6550-48BA-4D43-86E5-899B28209433}" presName="childRect" presStyleLbl="bgAcc1" presStyleIdx="3" presStyleCnt="7">
        <dgm:presLayoutVars>
          <dgm:bulletEnabled val="1"/>
        </dgm:presLayoutVars>
      </dgm:prSet>
      <dgm:spPr/>
    </dgm:pt>
    <dgm:pt modelId="{68E5A8F4-F4BB-4827-A0CF-2CC0789B956C}" type="pres">
      <dgm:prSet presAssocID="{A67B6550-48BA-4D43-86E5-899B28209433}" presName="parentText" presStyleLbl="node1" presStyleIdx="0" presStyleCnt="0">
        <dgm:presLayoutVars>
          <dgm:chMax val="0"/>
          <dgm:bulletEnabled val="1"/>
        </dgm:presLayoutVars>
      </dgm:prSet>
      <dgm:spPr/>
    </dgm:pt>
    <dgm:pt modelId="{C92F83DD-B0A3-446B-BD9A-44EC3DAB25B4}" type="pres">
      <dgm:prSet presAssocID="{A67B6550-48BA-4D43-86E5-899B28209433}" presName="parentRect" presStyleLbl="alignNode1" presStyleIdx="3" presStyleCnt="7"/>
      <dgm:spPr/>
    </dgm:pt>
    <dgm:pt modelId="{6BE15C2B-70F1-477F-AB99-2D1435B2B405}" type="pres">
      <dgm:prSet presAssocID="{A67B6550-48BA-4D43-86E5-899B28209433}" presName="adorn" presStyleLbl="fgAccFollowNode1" presStyleIdx="3" presStyleCnt="7"/>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oney with solid fill"/>
        </a:ext>
      </dgm:extLst>
    </dgm:pt>
    <dgm:pt modelId="{D13267C0-0B33-46BA-9050-44C453E3BCC2}" type="pres">
      <dgm:prSet presAssocID="{B7ECA04A-05D3-45D0-B2E2-3622937716D8}" presName="sibTrans" presStyleLbl="sibTrans2D1" presStyleIdx="0" presStyleCnt="0"/>
      <dgm:spPr/>
    </dgm:pt>
    <dgm:pt modelId="{A7404502-5774-4756-BEDB-72CFF473A390}" type="pres">
      <dgm:prSet presAssocID="{A0B3EF0D-D799-42C6-9491-13935B3DBE35}" presName="compNode" presStyleCnt="0"/>
      <dgm:spPr/>
    </dgm:pt>
    <dgm:pt modelId="{DC604616-7623-48F0-8679-EA6A5F94383A}" type="pres">
      <dgm:prSet presAssocID="{A0B3EF0D-D799-42C6-9491-13935B3DBE35}" presName="childRect" presStyleLbl="bgAcc1" presStyleIdx="4" presStyleCnt="7">
        <dgm:presLayoutVars>
          <dgm:bulletEnabled val="1"/>
        </dgm:presLayoutVars>
      </dgm:prSet>
      <dgm:spPr/>
    </dgm:pt>
    <dgm:pt modelId="{79D26F95-FCB0-4747-B9E3-5D743E655FF7}" type="pres">
      <dgm:prSet presAssocID="{A0B3EF0D-D799-42C6-9491-13935B3DBE35}" presName="parentText" presStyleLbl="node1" presStyleIdx="0" presStyleCnt="0">
        <dgm:presLayoutVars>
          <dgm:chMax val="0"/>
          <dgm:bulletEnabled val="1"/>
        </dgm:presLayoutVars>
      </dgm:prSet>
      <dgm:spPr/>
    </dgm:pt>
    <dgm:pt modelId="{9A3E74B7-EA59-4F51-B0E2-7085AE513317}" type="pres">
      <dgm:prSet presAssocID="{A0B3EF0D-D799-42C6-9491-13935B3DBE35}" presName="parentRect" presStyleLbl="alignNode1" presStyleIdx="4" presStyleCnt="7"/>
      <dgm:spPr/>
    </dgm:pt>
    <dgm:pt modelId="{9C1A6F09-3061-404C-BF67-E17E1117A920}" type="pres">
      <dgm:prSet presAssocID="{A0B3EF0D-D799-42C6-9491-13935B3DBE35}" presName="adorn" presStyleLbl="fgAccFollowNode1" presStyleIdx="4" presStyleCnt="7"/>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loud Computing with solid fill"/>
        </a:ext>
      </dgm:extLst>
    </dgm:pt>
    <dgm:pt modelId="{455583D1-96F6-44CE-B6AA-8D07D46A5FE1}" type="pres">
      <dgm:prSet presAssocID="{14A0B913-C81A-4152-B371-E8DCD6D63093}" presName="sibTrans" presStyleLbl="sibTrans2D1" presStyleIdx="0" presStyleCnt="0"/>
      <dgm:spPr/>
    </dgm:pt>
    <dgm:pt modelId="{80902522-23EF-4AEC-B1EE-1079B0DF263E}" type="pres">
      <dgm:prSet presAssocID="{B4A14373-9F45-48A2-BACD-6F391FF3E0E1}" presName="compNode" presStyleCnt="0"/>
      <dgm:spPr/>
    </dgm:pt>
    <dgm:pt modelId="{15F62EC9-23A8-481E-853D-E5A70D913831}" type="pres">
      <dgm:prSet presAssocID="{B4A14373-9F45-48A2-BACD-6F391FF3E0E1}" presName="childRect" presStyleLbl="bgAcc1" presStyleIdx="5" presStyleCnt="7">
        <dgm:presLayoutVars>
          <dgm:bulletEnabled val="1"/>
        </dgm:presLayoutVars>
      </dgm:prSet>
      <dgm:spPr/>
    </dgm:pt>
    <dgm:pt modelId="{23A92626-D392-4B04-A3D0-28A4132750FC}" type="pres">
      <dgm:prSet presAssocID="{B4A14373-9F45-48A2-BACD-6F391FF3E0E1}" presName="parentText" presStyleLbl="node1" presStyleIdx="0" presStyleCnt="0">
        <dgm:presLayoutVars>
          <dgm:chMax val="0"/>
          <dgm:bulletEnabled val="1"/>
        </dgm:presLayoutVars>
      </dgm:prSet>
      <dgm:spPr/>
    </dgm:pt>
    <dgm:pt modelId="{E80016A1-8725-41C5-A440-3A02E43B874E}" type="pres">
      <dgm:prSet presAssocID="{B4A14373-9F45-48A2-BACD-6F391FF3E0E1}" presName="parentRect" presStyleLbl="alignNode1" presStyleIdx="5" presStyleCnt="7"/>
      <dgm:spPr/>
    </dgm:pt>
    <dgm:pt modelId="{2A48252F-1851-47C7-B9B8-BF72A1FBB441}" type="pres">
      <dgm:prSet presAssocID="{B4A14373-9F45-48A2-BACD-6F391FF3E0E1}" presName="adorn" presStyleLbl="fgAccFollowNode1" presStyleIdx="5" presStyleCnt="7"/>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Man and woman with solid fill"/>
        </a:ext>
      </dgm:extLst>
    </dgm:pt>
    <dgm:pt modelId="{F5B5FB14-5E31-41ED-AB31-E91B9BCCB9CA}" type="pres">
      <dgm:prSet presAssocID="{DB434EA1-F501-45D6-A32B-5EE64AD19870}" presName="sibTrans" presStyleLbl="sibTrans2D1" presStyleIdx="0" presStyleCnt="0"/>
      <dgm:spPr/>
    </dgm:pt>
    <dgm:pt modelId="{CE24E7B2-768E-45A0-973A-20E76521B5EF}" type="pres">
      <dgm:prSet presAssocID="{04086ECC-318D-4217-9081-492619B4C6B4}" presName="compNode" presStyleCnt="0"/>
      <dgm:spPr/>
    </dgm:pt>
    <dgm:pt modelId="{31FE5DDD-661D-45AD-A740-B8FA99F7146D}" type="pres">
      <dgm:prSet presAssocID="{04086ECC-318D-4217-9081-492619B4C6B4}" presName="childRect" presStyleLbl="bgAcc1" presStyleIdx="6" presStyleCnt="7">
        <dgm:presLayoutVars>
          <dgm:bulletEnabled val="1"/>
        </dgm:presLayoutVars>
      </dgm:prSet>
      <dgm:spPr/>
    </dgm:pt>
    <dgm:pt modelId="{65DB50AA-43FC-415E-8AE6-13720515AA05}" type="pres">
      <dgm:prSet presAssocID="{04086ECC-318D-4217-9081-492619B4C6B4}" presName="parentText" presStyleLbl="node1" presStyleIdx="0" presStyleCnt="0">
        <dgm:presLayoutVars>
          <dgm:chMax val="0"/>
          <dgm:bulletEnabled val="1"/>
        </dgm:presLayoutVars>
      </dgm:prSet>
      <dgm:spPr/>
    </dgm:pt>
    <dgm:pt modelId="{61D90A1D-2FEE-4822-847E-BDB67550A991}" type="pres">
      <dgm:prSet presAssocID="{04086ECC-318D-4217-9081-492619B4C6B4}" presName="parentRect" presStyleLbl="alignNode1" presStyleIdx="6" presStyleCnt="7"/>
      <dgm:spPr/>
    </dgm:pt>
    <dgm:pt modelId="{14FFA588-F30F-42DC-95DB-2C67070859F3}" type="pres">
      <dgm:prSet presAssocID="{04086ECC-318D-4217-9081-492619B4C6B4}" presName="adorn" presStyleLbl="fgAccFollowNode1" presStyleIdx="6" presStyleCnt="7"/>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Cake with solid fill"/>
        </a:ext>
      </dgm:extLst>
    </dgm:pt>
  </dgm:ptLst>
  <dgm:cxnLst>
    <dgm:cxn modelId="{1A44D504-59C1-4230-8D0C-FD992696A812}" type="presOf" srcId="{9E27B0A1-86FE-4067-BC18-0679E646F2C4}" destId="{5A22FEB8-7C60-494A-B3E2-CA8574088EF2}" srcOrd="0" destOrd="0" presId="urn:microsoft.com/office/officeart/2005/8/layout/bList2"/>
    <dgm:cxn modelId="{66650012-4026-4D30-B91E-0189BD52C3E5}" srcId="{B4A14373-9F45-48A2-BACD-6F391FF3E0E1}" destId="{6D9D1FEF-B399-4E2E-A7F4-BB10F9FF3C81}" srcOrd="0" destOrd="0" parTransId="{CB93B8A3-D59A-46BE-B97F-CD2F436F7286}" sibTransId="{47D24588-D2B7-4A00-8D4E-E6065461B117}"/>
    <dgm:cxn modelId="{7F933D16-3959-4347-8CA9-8F0A614A2CE9}" type="presOf" srcId="{B7ECA04A-05D3-45D0-B2E2-3622937716D8}" destId="{D13267C0-0B33-46BA-9050-44C453E3BCC2}" srcOrd="0" destOrd="0" presId="urn:microsoft.com/office/officeart/2005/8/layout/bList2"/>
    <dgm:cxn modelId="{1027CC1A-5C33-4A7B-B6F8-938F45820BF9}" type="presOf" srcId="{A0B3EF0D-D799-42C6-9491-13935B3DBE35}" destId="{9A3E74B7-EA59-4F51-B0E2-7085AE513317}" srcOrd="1" destOrd="0" presId="urn:microsoft.com/office/officeart/2005/8/layout/bList2"/>
    <dgm:cxn modelId="{7CCF1A1E-28CF-4DDA-831E-EC946A9DC8C1}" type="presOf" srcId="{CB0E1B4E-6725-4951-ACD0-F4DAB1D2D788}" destId="{31FE5DDD-661D-45AD-A740-B8FA99F7146D}" srcOrd="0" destOrd="1" presId="urn:microsoft.com/office/officeart/2005/8/layout/bList2"/>
    <dgm:cxn modelId="{2DCAA520-7026-4CA9-B688-D67ABBB595B6}" type="presOf" srcId="{FE0C1509-2FA4-4D84-B8AD-35EEBF45DB18}" destId="{712CA885-5A3A-4477-AA5B-65D71F9E980B}" srcOrd="0" destOrd="0" presId="urn:microsoft.com/office/officeart/2005/8/layout/bList2"/>
    <dgm:cxn modelId="{ABA28628-F8C0-49F4-9901-072FD3ED6C29}" type="presOf" srcId="{A0B3EF0D-D799-42C6-9491-13935B3DBE35}" destId="{79D26F95-FCB0-4747-B9E3-5D743E655FF7}" srcOrd="0" destOrd="0" presId="urn:microsoft.com/office/officeart/2005/8/layout/bList2"/>
    <dgm:cxn modelId="{92676529-1331-4D6A-B869-F95BE405B5F2}" type="presOf" srcId="{ACCF7031-E945-4684-A947-05ACE77CD470}" destId="{88E1BE08-A787-4D19-834C-A7F34CBEC5AA}" srcOrd="0" destOrd="0" presId="urn:microsoft.com/office/officeart/2005/8/layout/bList2"/>
    <dgm:cxn modelId="{C3B1E02B-9C0F-4C3D-AE29-FF914ABC95D6}" type="presOf" srcId="{BD5BC969-AD6A-4374-B2F4-09AE4859C330}" destId="{DC604616-7623-48F0-8679-EA6A5F94383A}" srcOrd="0" destOrd="1" presId="urn:microsoft.com/office/officeart/2005/8/layout/bList2"/>
    <dgm:cxn modelId="{FC54A434-6643-4B6D-953D-0C212B0389E1}" srcId="{FE0C1509-2FA4-4D84-B8AD-35EEBF45DB18}" destId="{F3C46901-11C8-456F-9A33-8970FAADEAA4}" srcOrd="0" destOrd="0" parTransId="{55C2BD6A-FBA8-47AB-BD5E-1D33C1C97603}" sibTransId="{DA6FAD44-17E8-4E0E-8DFE-72D010174746}"/>
    <dgm:cxn modelId="{CFF4523A-A38F-429F-8713-3C688A29F18D}" type="presOf" srcId="{B4A14373-9F45-48A2-BACD-6F391FF3E0E1}" destId="{E80016A1-8725-41C5-A440-3A02E43B874E}" srcOrd="1" destOrd="0" presId="urn:microsoft.com/office/officeart/2005/8/layout/bList2"/>
    <dgm:cxn modelId="{06EE173C-89F3-4F39-8BBD-6B988E099D58}" srcId="{A67B6550-48BA-4D43-86E5-899B28209433}" destId="{89317D94-7960-4298-BD0A-30732DA05CF5}" srcOrd="3" destOrd="0" parTransId="{8B938069-2599-4350-9635-2B7DE1897CA4}" sibTransId="{AC32591E-5F63-47A5-B9BF-C736DC849AB7}"/>
    <dgm:cxn modelId="{9DCF4E3E-5BB1-42D0-B346-17A352968F8B}" srcId="{F002BD0A-B3E5-4C22-B6D7-0DE7A0E96189}" destId="{B4A14373-9F45-48A2-BACD-6F391FF3E0E1}" srcOrd="5" destOrd="0" parTransId="{83736D19-3AC7-46CB-8FB4-C0B623C5E612}" sibTransId="{DB434EA1-F501-45D6-A32B-5EE64AD19870}"/>
    <dgm:cxn modelId="{36BF585B-5376-4A86-9A6D-D575F21B3CA2}" srcId="{F002BD0A-B3E5-4C22-B6D7-0DE7A0E96189}" destId="{04AD2FE6-4414-4BAD-BD07-ED621D1AC2EC}" srcOrd="1" destOrd="0" parTransId="{F05B1A6D-2521-428C-B0F2-C13F764A6EFB}" sibTransId="{29DCC230-95D2-4010-8701-B204B9A580EF}"/>
    <dgm:cxn modelId="{7A252F60-5F0C-47B3-9211-461EE56E76C2}" srcId="{A0B3EF0D-D799-42C6-9491-13935B3DBE35}" destId="{BED8D2A3-616E-450D-838F-16BE0A70B2D0}" srcOrd="2" destOrd="0" parTransId="{708D3F90-D736-4101-9914-3B1444CBD38A}" sibTransId="{C465DF38-162E-4C18-9093-7A3B3A802842}"/>
    <dgm:cxn modelId="{6D3F9260-3C0D-458D-9F8D-C96D06CE895F}" type="presOf" srcId="{F002BD0A-B3E5-4C22-B6D7-0DE7A0E96189}" destId="{8EF031AE-D5FD-4530-9DDB-353EE6B84E3B}" srcOrd="0" destOrd="0" presId="urn:microsoft.com/office/officeart/2005/8/layout/bList2"/>
    <dgm:cxn modelId="{7126CF62-C2C2-4C75-926E-ABEE81515FA3}" type="presOf" srcId="{476932E7-D2F2-421B-AD2E-19D8BF4A5351}" destId="{DC604616-7623-48F0-8679-EA6A5F94383A}" srcOrd="0" destOrd="0" presId="urn:microsoft.com/office/officeart/2005/8/layout/bList2"/>
    <dgm:cxn modelId="{1FD6D543-A5A9-43B2-A3E9-8C5741293995}" type="presOf" srcId="{14A0B913-C81A-4152-B371-E8DCD6D63093}" destId="{455583D1-96F6-44CE-B6AA-8D07D46A5FE1}" srcOrd="0" destOrd="0" presId="urn:microsoft.com/office/officeart/2005/8/layout/bList2"/>
    <dgm:cxn modelId="{33D93944-6C7B-4651-8591-DCB514C4B35F}" type="presOf" srcId="{DB434EA1-F501-45D6-A32B-5EE64AD19870}" destId="{F5B5FB14-5E31-41ED-AB31-E91B9BCCB9CA}" srcOrd="0" destOrd="0" presId="urn:microsoft.com/office/officeart/2005/8/layout/bList2"/>
    <dgm:cxn modelId="{25109F67-63BA-46FC-A0FA-556F89ACC9C7}" type="presOf" srcId="{FE0C1509-2FA4-4D84-B8AD-35EEBF45DB18}" destId="{C9228A24-3991-498F-9140-4D34D14E27FC}" srcOrd="1" destOrd="0" presId="urn:microsoft.com/office/officeart/2005/8/layout/bList2"/>
    <dgm:cxn modelId="{E0764C48-D446-428C-8BD3-C36EA18CCA20}" type="presOf" srcId="{F3C46901-11C8-456F-9A33-8970FAADEAA4}" destId="{10BAEC7C-18DE-47BF-9EC2-13A5FF860375}" srcOrd="0" destOrd="0" presId="urn:microsoft.com/office/officeart/2005/8/layout/bList2"/>
    <dgm:cxn modelId="{81A9D268-5FBF-405B-BD62-E6472E5B0EDD}" srcId="{04086ECC-318D-4217-9081-492619B4C6B4}" destId="{0E5ABAA5-FC67-4B6D-AA0E-6A9478D10446}" srcOrd="2" destOrd="0" parTransId="{760A22FE-7BF4-40FC-9C5A-3D9513B63CCB}" sibTransId="{8F2F5659-CADB-45BB-AD97-F4D5DDA970F4}"/>
    <dgm:cxn modelId="{2D86DB50-7477-4B40-A9A5-349DC8CA3CF2}" type="presOf" srcId="{19419DF4-5698-4F6D-94BA-CC427C612118}" destId="{F4774211-B0B4-4A60-A367-A991E70EF34A}" srcOrd="0" destOrd="0" presId="urn:microsoft.com/office/officeart/2005/8/layout/bList2"/>
    <dgm:cxn modelId="{28BE2573-0673-4F71-8878-E3D226ED395A}" type="presOf" srcId="{9924D757-6B1B-4835-834F-DFAD16851C43}" destId="{15F62EC9-23A8-481E-853D-E5A70D913831}" srcOrd="0" destOrd="1" presId="urn:microsoft.com/office/officeart/2005/8/layout/bList2"/>
    <dgm:cxn modelId="{C7FE3674-F26A-4F03-9EA7-6881092DC263}" type="presOf" srcId="{89317D94-7960-4298-BD0A-30732DA05CF5}" destId="{5A22FEB8-7C60-494A-B3E2-CA8574088EF2}" srcOrd="0" destOrd="3" presId="urn:microsoft.com/office/officeart/2005/8/layout/bList2"/>
    <dgm:cxn modelId="{11858F54-5D4E-4E46-B52D-EE24F1D754A4}" type="presOf" srcId="{A67B6550-48BA-4D43-86E5-899B28209433}" destId="{68E5A8F4-F4BB-4827-A0CF-2CC0789B956C}" srcOrd="0" destOrd="0" presId="urn:microsoft.com/office/officeart/2005/8/layout/bList2"/>
    <dgm:cxn modelId="{3093B555-6D96-4F64-AC28-1FC32FF77806}" srcId="{A67B6550-48BA-4D43-86E5-899B28209433}" destId="{9E27B0A1-86FE-4067-BC18-0679E646F2C4}" srcOrd="0" destOrd="0" parTransId="{02680191-C661-4C90-871B-6DB7701CA612}" sibTransId="{AAA7A1B2-1337-4104-8F9A-2624ACA86EC2}"/>
    <dgm:cxn modelId="{8D4E8757-29CD-44D5-90B6-5AB4AFF4E172}" srcId="{04086ECC-318D-4217-9081-492619B4C6B4}" destId="{CB0E1B4E-6725-4951-ACD0-F4DAB1D2D788}" srcOrd="1" destOrd="0" parTransId="{58E90582-C85B-44E6-903F-94D8D8D34F2D}" sibTransId="{9FBA20D0-E8F1-4ABA-AF71-0BB32C621811}"/>
    <dgm:cxn modelId="{44CAC358-1898-4426-9E9E-5D2318F443D9}" srcId="{A67B6550-48BA-4D43-86E5-899B28209433}" destId="{C785AE25-02D3-4391-B0B8-F58BE9F4C256}" srcOrd="2" destOrd="0" parTransId="{5BC7EF0A-E7F1-471F-9D06-F8C2D8B74F3A}" sibTransId="{B18C9C41-382F-40AF-B589-42FE24B24144}"/>
    <dgm:cxn modelId="{67AC2679-0A9A-43BC-A2B7-4FEC1ADF18E2}" srcId="{04086ECC-318D-4217-9081-492619B4C6B4}" destId="{68E7E716-6077-48EE-89B8-99E10A0A704C}" srcOrd="0" destOrd="0" parTransId="{80EA9D42-A32F-4D78-BC0B-719D6BF334CB}" sibTransId="{C3BB5B56-6B6C-4698-A721-E86BB4CDEDD9}"/>
    <dgm:cxn modelId="{4AE19359-6B91-4BFA-81C3-D8389EFC738C}" srcId="{1C1D18C9-D0CB-4868-9211-A579F3AC994A}" destId="{8A4D0D8E-B59C-41F9-AF94-856D7FBC9ABA}" srcOrd="0" destOrd="0" parTransId="{7C01FD5A-72D9-4996-853F-545D058C9591}" sibTransId="{3EA85672-F48D-405A-8A39-CFEBC3318C65}"/>
    <dgm:cxn modelId="{0AFB627D-87EB-4E82-8C80-2D1EF70813AC}" type="presOf" srcId="{04AD2FE6-4414-4BAD-BD07-ED621D1AC2EC}" destId="{69077CB2-D00F-447F-86C6-622B0237F89A}" srcOrd="0" destOrd="0" presId="urn:microsoft.com/office/officeart/2005/8/layout/bList2"/>
    <dgm:cxn modelId="{A3FD3085-DE1B-4B5A-B643-05AA2E20DA66}" srcId="{04AD2FE6-4414-4BAD-BD07-ED621D1AC2EC}" destId="{19419DF4-5698-4F6D-94BA-CC427C612118}" srcOrd="0" destOrd="0" parTransId="{BA2E965C-AA8C-46F7-AA0C-8E7220F4F486}" sibTransId="{D3B32504-456A-44DA-8F47-FE844F086568}"/>
    <dgm:cxn modelId="{DF72048A-EC6E-4B2A-85C2-3E06C76DB7CC}" type="presOf" srcId="{04086ECC-318D-4217-9081-492619B4C6B4}" destId="{65DB50AA-43FC-415E-8AE6-13720515AA05}" srcOrd="0" destOrd="0" presId="urn:microsoft.com/office/officeart/2005/8/layout/bList2"/>
    <dgm:cxn modelId="{EDA31D91-E829-4A8A-9B54-AD07C35E5B4B}" type="presOf" srcId="{E16B69DE-79BD-4BDC-870A-2A02CB1143E9}" destId="{2367CBE4-630B-42A3-B6FD-48A2613640D3}" srcOrd="0" destOrd="0" presId="urn:microsoft.com/office/officeart/2005/8/layout/bList2"/>
    <dgm:cxn modelId="{F41FC791-B8E1-4DA2-8158-CE0C3B18C571}" type="presOf" srcId="{BED8D2A3-616E-450D-838F-16BE0A70B2D0}" destId="{DC604616-7623-48F0-8679-EA6A5F94383A}" srcOrd="0" destOrd="2" presId="urn:microsoft.com/office/officeart/2005/8/layout/bList2"/>
    <dgm:cxn modelId="{A49FE292-E688-4F9C-A11C-9008CFBFB2EE}" srcId="{F002BD0A-B3E5-4C22-B6D7-0DE7A0E96189}" destId="{FE0C1509-2FA4-4D84-B8AD-35EEBF45DB18}" srcOrd="2" destOrd="0" parTransId="{7D26253B-26D2-4F67-8E47-5DBFD1B83169}" sibTransId="{ACCF7031-E945-4684-A947-05ACE77CD470}"/>
    <dgm:cxn modelId="{F89296A1-5037-4F0E-91D0-9257FFA55172}" srcId="{A67B6550-48BA-4D43-86E5-899B28209433}" destId="{B29A0671-6DDC-4DDC-97A3-DAAE34B29897}" srcOrd="1" destOrd="0" parTransId="{07A575E8-E5E8-4D67-8325-0ECA8FC3F7C1}" sibTransId="{C18BBFED-391C-461B-AAFA-096579FECC3E}"/>
    <dgm:cxn modelId="{F4A943A2-A734-4F49-835F-8AA5B5B1DCD8}" srcId="{F002BD0A-B3E5-4C22-B6D7-0DE7A0E96189}" destId="{1C1D18C9-D0CB-4868-9211-A579F3AC994A}" srcOrd="0" destOrd="0" parTransId="{4A233720-1CE9-4453-9DC7-84C7B3E631CA}" sibTransId="{E16B69DE-79BD-4BDC-870A-2A02CB1143E9}"/>
    <dgm:cxn modelId="{B626E2A2-3BEF-4D50-AEAF-CED3ED2962F0}" srcId="{B4A14373-9F45-48A2-BACD-6F391FF3E0E1}" destId="{9924D757-6B1B-4835-834F-DFAD16851C43}" srcOrd="1" destOrd="0" parTransId="{3D4D2E68-1DF3-452B-8D8C-DA3454E56374}" sibTransId="{C1DA0747-F51E-47AF-AB4F-777BCB656704}"/>
    <dgm:cxn modelId="{A46CA9A6-BFF0-4B04-AC03-689E184F5E35}" type="presOf" srcId="{B4A14373-9F45-48A2-BACD-6F391FF3E0E1}" destId="{23A92626-D392-4B04-A3D0-28A4132750FC}" srcOrd="0" destOrd="0" presId="urn:microsoft.com/office/officeart/2005/8/layout/bList2"/>
    <dgm:cxn modelId="{933316AD-D32A-43AA-A021-0724E5DAD392}" srcId="{F002BD0A-B3E5-4C22-B6D7-0DE7A0E96189}" destId="{A67B6550-48BA-4D43-86E5-899B28209433}" srcOrd="3" destOrd="0" parTransId="{8BA829EC-4F41-4C6A-B033-27D3BF36025C}" sibTransId="{B7ECA04A-05D3-45D0-B2E2-3622937716D8}"/>
    <dgm:cxn modelId="{0CC324B2-DBB4-464B-A737-EA98E256B04C}" type="presOf" srcId="{6D9D1FEF-B399-4E2E-A7F4-BB10F9FF3C81}" destId="{15F62EC9-23A8-481E-853D-E5A70D913831}" srcOrd="0" destOrd="0" presId="urn:microsoft.com/office/officeart/2005/8/layout/bList2"/>
    <dgm:cxn modelId="{0F0C17BD-1BD0-4E84-834A-3BD6D89B2FB3}" type="presOf" srcId="{8A4D0D8E-B59C-41F9-AF94-856D7FBC9ABA}" destId="{A8578109-036E-46BC-AFB1-D522B0AEB337}" srcOrd="0" destOrd="0" presId="urn:microsoft.com/office/officeart/2005/8/layout/bList2"/>
    <dgm:cxn modelId="{8116D3C1-F0E7-4F84-9023-8E34BB22400E}" type="presOf" srcId="{0E5ABAA5-FC67-4B6D-AA0E-6A9478D10446}" destId="{31FE5DDD-661D-45AD-A740-B8FA99F7146D}" srcOrd="0" destOrd="2" presId="urn:microsoft.com/office/officeart/2005/8/layout/bList2"/>
    <dgm:cxn modelId="{189D85C2-F8D4-4BAF-ACF2-F33A78718F93}" type="presOf" srcId="{A67B6550-48BA-4D43-86E5-899B28209433}" destId="{C92F83DD-B0A3-446B-BD9A-44EC3DAB25B4}" srcOrd="1" destOrd="0" presId="urn:microsoft.com/office/officeart/2005/8/layout/bList2"/>
    <dgm:cxn modelId="{1411CFC8-43AF-4A45-95CB-74767F11C7C9}" type="presOf" srcId="{04AD2FE6-4414-4BAD-BD07-ED621D1AC2EC}" destId="{C98404CE-CFCD-4D85-BDF4-FF6819B98544}" srcOrd="1" destOrd="0" presId="urn:microsoft.com/office/officeart/2005/8/layout/bList2"/>
    <dgm:cxn modelId="{63B214CD-9FBE-44D6-BFC0-A0748757E5C6}" type="presOf" srcId="{29DCC230-95D2-4010-8701-B204B9A580EF}" destId="{008C9E08-B9FC-4BA1-9AC5-F8A528D40F75}" srcOrd="0" destOrd="0" presId="urn:microsoft.com/office/officeart/2005/8/layout/bList2"/>
    <dgm:cxn modelId="{A25E65CF-DD4F-4934-9C82-679717D7C10E}" type="presOf" srcId="{CC8FD241-389D-42C9-89B8-34C95000D231}" destId="{10BAEC7C-18DE-47BF-9EC2-13A5FF860375}" srcOrd="0" destOrd="1" presId="urn:microsoft.com/office/officeart/2005/8/layout/bList2"/>
    <dgm:cxn modelId="{BEF3EAD1-C906-4F50-94A9-038E24C9D05B}" srcId="{A0B3EF0D-D799-42C6-9491-13935B3DBE35}" destId="{BD5BC969-AD6A-4374-B2F4-09AE4859C330}" srcOrd="1" destOrd="0" parTransId="{6543321E-43DA-4105-AA6C-90B1DFF840AF}" sibTransId="{909B0B8B-FC7F-4942-8953-82D53F9FA5D2}"/>
    <dgm:cxn modelId="{6E87DDD4-77BF-4A9F-AEB7-7BBD4263322A}" type="presOf" srcId="{1C1D18C9-D0CB-4868-9211-A579F3AC994A}" destId="{A1C8A29C-2E08-462F-B41C-F7F7B905CC77}" srcOrd="1" destOrd="0" presId="urn:microsoft.com/office/officeart/2005/8/layout/bList2"/>
    <dgm:cxn modelId="{6392BAD6-5F45-445B-B51A-0821A6CB2CAD}" type="presOf" srcId="{04086ECC-318D-4217-9081-492619B4C6B4}" destId="{61D90A1D-2FEE-4822-847E-BDB67550A991}" srcOrd="1" destOrd="0" presId="urn:microsoft.com/office/officeart/2005/8/layout/bList2"/>
    <dgm:cxn modelId="{ADD6D0D6-2548-4B0B-8610-F57C5809EC8D}" type="presOf" srcId="{68E7E716-6077-48EE-89B8-99E10A0A704C}" destId="{31FE5DDD-661D-45AD-A740-B8FA99F7146D}" srcOrd="0" destOrd="0" presId="urn:microsoft.com/office/officeart/2005/8/layout/bList2"/>
    <dgm:cxn modelId="{6E1705DF-7752-4775-B82F-6C621D2E8E2F}" srcId="{FE0C1509-2FA4-4D84-B8AD-35EEBF45DB18}" destId="{CC8FD241-389D-42C9-89B8-34C95000D231}" srcOrd="1" destOrd="0" parTransId="{7ECA3321-48AE-4FFE-8C49-D991B74F8F33}" sibTransId="{58DC0B49-6D74-4188-98D4-4438D14802CA}"/>
    <dgm:cxn modelId="{642A55E2-0287-4F6C-8CC2-86E9FC06C3C9}" type="presOf" srcId="{C785AE25-02D3-4391-B0B8-F58BE9F4C256}" destId="{5A22FEB8-7C60-494A-B3E2-CA8574088EF2}" srcOrd="0" destOrd="2" presId="urn:microsoft.com/office/officeart/2005/8/layout/bList2"/>
    <dgm:cxn modelId="{EC4077F0-FC96-43FE-94CA-02AFC153E183}" srcId="{A0B3EF0D-D799-42C6-9491-13935B3DBE35}" destId="{476932E7-D2F2-421B-AD2E-19D8BF4A5351}" srcOrd="0" destOrd="0" parTransId="{379ADD88-B760-4AB0-B2BC-223018CC8C3C}" sibTransId="{27ED4B47-BD2B-4933-B4D2-585CC28AEB80}"/>
    <dgm:cxn modelId="{C5668CF2-B149-44EB-9CFD-4A4200B370F8}" srcId="{F002BD0A-B3E5-4C22-B6D7-0DE7A0E96189}" destId="{04086ECC-318D-4217-9081-492619B4C6B4}" srcOrd="6" destOrd="0" parTransId="{FC30C0A4-C4A8-4FEE-939A-46773AA36274}" sibTransId="{C636E5E4-C110-471F-935F-D1DF146660FB}"/>
    <dgm:cxn modelId="{42323BF4-87EE-421A-994F-B56AD7D3D81C}" type="presOf" srcId="{1C1D18C9-D0CB-4868-9211-A579F3AC994A}" destId="{B61A8680-14ED-41DF-B52B-1DFF8DF13FA3}" srcOrd="0" destOrd="0" presId="urn:microsoft.com/office/officeart/2005/8/layout/bList2"/>
    <dgm:cxn modelId="{F94141FC-05A3-4513-9E5D-2E72BC554B5B}" srcId="{F002BD0A-B3E5-4C22-B6D7-0DE7A0E96189}" destId="{A0B3EF0D-D799-42C6-9491-13935B3DBE35}" srcOrd="4" destOrd="0" parTransId="{07EC0449-0D7A-49F6-90FF-E0A4342E32A2}" sibTransId="{14A0B913-C81A-4152-B371-E8DCD6D63093}"/>
    <dgm:cxn modelId="{742EF3FC-D675-4A71-B5A1-BBF1F85F68CC}" type="presOf" srcId="{B29A0671-6DDC-4DDC-97A3-DAAE34B29897}" destId="{5A22FEB8-7C60-494A-B3E2-CA8574088EF2}" srcOrd="0" destOrd="1" presId="urn:microsoft.com/office/officeart/2005/8/layout/bList2"/>
    <dgm:cxn modelId="{D5CF6A13-E2E3-44DC-A656-0C791F492989}" type="presParOf" srcId="{8EF031AE-D5FD-4530-9DDB-353EE6B84E3B}" destId="{B4ED28FE-7CE4-4C21-A48B-7788265496A6}" srcOrd="0" destOrd="0" presId="urn:microsoft.com/office/officeart/2005/8/layout/bList2"/>
    <dgm:cxn modelId="{68D14128-87DF-49CA-9D69-10B0B58470C7}" type="presParOf" srcId="{B4ED28FE-7CE4-4C21-A48B-7788265496A6}" destId="{A8578109-036E-46BC-AFB1-D522B0AEB337}" srcOrd="0" destOrd="0" presId="urn:microsoft.com/office/officeart/2005/8/layout/bList2"/>
    <dgm:cxn modelId="{42B85C17-0081-4A34-8B9B-C743EAF7EF16}" type="presParOf" srcId="{B4ED28FE-7CE4-4C21-A48B-7788265496A6}" destId="{B61A8680-14ED-41DF-B52B-1DFF8DF13FA3}" srcOrd="1" destOrd="0" presId="urn:microsoft.com/office/officeart/2005/8/layout/bList2"/>
    <dgm:cxn modelId="{72337989-D96A-496E-AFEC-3CC7AEB22B0C}" type="presParOf" srcId="{B4ED28FE-7CE4-4C21-A48B-7788265496A6}" destId="{A1C8A29C-2E08-462F-B41C-F7F7B905CC77}" srcOrd="2" destOrd="0" presId="urn:microsoft.com/office/officeart/2005/8/layout/bList2"/>
    <dgm:cxn modelId="{B7C6E60B-CD26-4B81-9702-B93F91900344}" type="presParOf" srcId="{B4ED28FE-7CE4-4C21-A48B-7788265496A6}" destId="{9E5E430F-96D5-4D4E-B7DA-D6C99A632549}" srcOrd="3" destOrd="0" presId="urn:microsoft.com/office/officeart/2005/8/layout/bList2"/>
    <dgm:cxn modelId="{268BA8E6-4A57-43C4-8477-7ED920DFBB42}" type="presParOf" srcId="{8EF031AE-D5FD-4530-9DDB-353EE6B84E3B}" destId="{2367CBE4-630B-42A3-B6FD-48A2613640D3}" srcOrd="1" destOrd="0" presId="urn:microsoft.com/office/officeart/2005/8/layout/bList2"/>
    <dgm:cxn modelId="{0AE92518-F309-4879-BD19-9948EFAD58CE}" type="presParOf" srcId="{8EF031AE-D5FD-4530-9DDB-353EE6B84E3B}" destId="{D3B825A3-4A91-4ECB-8B60-A7ABF4AD8C2A}" srcOrd="2" destOrd="0" presId="urn:microsoft.com/office/officeart/2005/8/layout/bList2"/>
    <dgm:cxn modelId="{3E822A99-38A0-4B28-8757-8EB42BFC4721}" type="presParOf" srcId="{D3B825A3-4A91-4ECB-8B60-A7ABF4AD8C2A}" destId="{F4774211-B0B4-4A60-A367-A991E70EF34A}" srcOrd="0" destOrd="0" presId="urn:microsoft.com/office/officeart/2005/8/layout/bList2"/>
    <dgm:cxn modelId="{1882B033-9E70-40C1-9667-A7D260D1C703}" type="presParOf" srcId="{D3B825A3-4A91-4ECB-8B60-A7ABF4AD8C2A}" destId="{69077CB2-D00F-447F-86C6-622B0237F89A}" srcOrd="1" destOrd="0" presId="urn:microsoft.com/office/officeart/2005/8/layout/bList2"/>
    <dgm:cxn modelId="{32155012-6ACE-4C9D-A951-632192CBEAE7}" type="presParOf" srcId="{D3B825A3-4A91-4ECB-8B60-A7ABF4AD8C2A}" destId="{C98404CE-CFCD-4D85-BDF4-FF6819B98544}" srcOrd="2" destOrd="0" presId="urn:microsoft.com/office/officeart/2005/8/layout/bList2"/>
    <dgm:cxn modelId="{991E4DC3-846F-4825-A33D-887513087156}" type="presParOf" srcId="{D3B825A3-4A91-4ECB-8B60-A7ABF4AD8C2A}" destId="{58CFA2E7-3BDA-4B3E-BDD7-7B6D06A394C0}" srcOrd="3" destOrd="0" presId="urn:microsoft.com/office/officeart/2005/8/layout/bList2"/>
    <dgm:cxn modelId="{ED14FE51-5F19-4C27-9962-751B9996CCC8}" type="presParOf" srcId="{8EF031AE-D5FD-4530-9DDB-353EE6B84E3B}" destId="{008C9E08-B9FC-4BA1-9AC5-F8A528D40F75}" srcOrd="3" destOrd="0" presId="urn:microsoft.com/office/officeart/2005/8/layout/bList2"/>
    <dgm:cxn modelId="{EC18A68F-D928-4634-B289-14E219D9928A}" type="presParOf" srcId="{8EF031AE-D5FD-4530-9DDB-353EE6B84E3B}" destId="{8B7C0F8D-925A-4C0D-918C-2C3C5EEB2520}" srcOrd="4" destOrd="0" presId="urn:microsoft.com/office/officeart/2005/8/layout/bList2"/>
    <dgm:cxn modelId="{6B4E49D4-7792-40C8-A9C0-4519EE0A91FB}" type="presParOf" srcId="{8B7C0F8D-925A-4C0D-918C-2C3C5EEB2520}" destId="{10BAEC7C-18DE-47BF-9EC2-13A5FF860375}" srcOrd="0" destOrd="0" presId="urn:microsoft.com/office/officeart/2005/8/layout/bList2"/>
    <dgm:cxn modelId="{671F2BD1-8991-41FE-A569-57EB47BA8966}" type="presParOf" srcId="{8B7C0F8D-925A-4C0D-918C-2C3C5EEB2520}" destId="{712CA885-5A3A-4477-AA5B-65D71F9E980B}" srcOrd="1" destOrd="0" presId="urn:microsoft.com/office/officeart/2005/8/layout/bList2"/>
    <dgm:cxn modelId="{C9E9361E-6A8B-4AD1-B75E-A790ADDFA6E1}" type="presParOf" srcId="{8B7C0F8D-925A-4C0D-918C-2C3C5EEB2520}" destId="{C9228A24-3991-498F-9140-4D34D14E27FC}" srcOrd="2" destOrd="0" presId="urn:microsoft.com/office/officeart/2005/8/layout/bList2"/>
    <dgm:cxn modelId="{413DAC4A-B2A7-495D-8467-D1096B42BEBB}" type="presParOf" srcId="{8B7C0F8D-925A-4C0D-918C-2C3C5EEB2520}" destId="{537C6B1D-691D-4218-9D7A-2682F58080E6}" srcOrd="3" destOrd="0" presId="urn:microsoft.com/office/officeart/2005/8/layout/bList2"/>
    <dgm:cxn modelId="{6E74E0EC-4A16-4125-A190-EE9963E33989}" type="presParOf" srcId="{8EF031AE-D5FD-4530-9DDB-353EE6B84E3B}" destId="{88E1BE08-A787-4D19-834C-A7F34CBEC5AA}" srcOrd="5" destOrd="0" presId="urn:microsoft.com/office/officeart/2005/8/layout/bList2"/>
    <dgm:cxn modelId="{6EFBE04D-95C4-4D00-BAC5-C450F590D288}" type="presParOf" srcId="{8EF031AE-D5FD-4530-9DDB-353EE6B84E3B}" destId="{1F1F613F-27AA-413A-8EA3-4DA66EEE6BC9}" srcOrd="6" destOrd="0" presId="urn:microsoft.com/office/officeart/2005/8/layout/bList2"/>
    <dgm:cxn modelId="{36F69C37-2025-4595-8FA3-AA8725ED7AFF}" type="presParOf" srcId="{1F1F613F-27AA-413A-8EA3-4DA66EEE6BC9}" destId="{5A22FEB8-7C60-494A-B3E2-CA8574088EF2}" srcOrd="0" destOrd="0" presId="urn:microsoft.com/office/officeart/2005/8/layout/bList2"/>
    <dgm:cxn modelId="{DCE77F90-E8BC-4029-9D1C-6E68CCBCB2EE}" type="presParOf" srcId="{1F1F613F-27AA-413A-8EA3-4DA66EEE6BC9}" destId="{68E5A8F4-F4BB-4827-A0CF-2CC0789B956C}" srcOrd="1" destOrd="0" presId="urn:microsoft.com/office/officeart/2005/8/layout/bList2"/>
    <dgm:cxn modelId="{52EC8024-C48E-4495-96E1-7E0FF826BA99}" type="presParOf" srcId="{1F1F613F-27AA-413A-8EA3-4DA66EEE6BC9}" destId="{C92F83DD-B0A3-446B-BD9A-44EC3DAB25B4}" srcOrd="2" destOrd="0" presId="urn:microsoft.com/office/officeart/2005/8/layout/bList2"/>
    <dgm:cxn modelId="{02761558-2302-4BB0-867C-76830F7C518C}" type="presParOf" srcId="{1F1F613F-27AA-413A-8EA3-4DA66EEE6BC9}" destId="{6BE15C2B-70F1-477F-AB99-2D1435B2B405}" srcOrd="3" destOrd="0" presId="urn:microsoft.com/office/officeart/2005/8/layout/bList2"/>
    <dgm:cxn modelId="{E0AAFEE1-2F7F-45AD-B932-4372B64251E3}" type="presParOf" srcId="{8EF031AE-D5FD-4530-9DDB-353EE6B84E3B}" destId="{D13267C0-0B33-46BA-9050-44C453E3BCC2}" srcOrd="7" destOrd="0" presId="urn:microsoft.com/office/officeart/2005/8/layout/bList2"/>
    <dgm:cxn modelId="{88A24EF3-48C6-464B-809E-0DACFE19A412}" type="presParOf" srcId="{8EF031AE-D5FD-4530-9DDB-353EE6B84E3B}" destId="{A7404502-5774-4756-BEDB-72CFF473A390}" srcOrd="8" destOrd="0" presId="urn:microsoft.com/office/officeart/2005/8/layout/bList2"/>
    <dgm:cxn modelId="{8A0FB064-3FBC-4BF9-AEFA-B2F1FD23F9C2}" type="presParOf" srcId="{A7404502-5774-4756-BEDB-72CFF473A390}" destId="{DC604616-7623-48F0-8679-EA6A5F94383A}" srcOrd="0" destOrd="0" presId="urn:microsoft.com/office/officeart/2005/8/layout/bList2"/>
    <dgm:cxn modelId="{6D7F83EE-35A7-44AF-BD63-9ECAEAB0A16B}" type="presParOf" srcId="{A7404502-5774-4756-BEDB-72CFF473A390}" destId="{79D26F95-FCB0-4747-B9E3-5D743E655FF7}" srcOrd="1" destOrd="0" presId="urn:microsoft.com/office/officeart/2005/8/layout/bList2"/>
    <dgm:cxn modelId="{F93D1557-3572-4850-BC06-8FF7DC410634}" type="presParOf" srcId="{A7404502-5774-4756-BEDB-72CFF473A390}" destId="{9A3E74B7-EA59-4F51-B0E2-7085AE513317}" srcOrd="2" destOrd="0" presId="urn:microsoft.com/office/officeart/2005/8/layout/bList2"/>
    <dgm:cxn modelId="{2440622C-CEA8-4E19-B452-1FF1B7D419B9}" type="presParOf" srcId="{A7404502-5774-4756-BEDB-72CFF473A390}" destId="{9C1A6F09-3061-404C-BF67-E17E1117A920}" srcOrd="3" destOrd="0" presId="urn:microsoft.com/office/officeart/2005/8/layout/bList2"/>
    <dgm:cxn modelId="{FFB94953-4D58-45FF-AEB8-F11B7A55BF58}" type="presParOf" srcId="{8EF031AE-D5FD-4530-9DDB-353EE6B84E3B}" destId="{455583D1-96F6-44CE-B6AA-8D07D46A5FE1}" srcOrd="9" destOrd="0" presId="urn:microsoft.com/office/officeart/2005/8/layout/bList2"/>
    <dgm:cxn modelId="{81C36AE3-7646-4AFB-81BF-033EBDA032BD}" type="presParOf" srcId="{8EF031AE-D5FD-4530-9DDB-353EE6B84E3B}" destId="{80902522-23EF-4AEC-B1EE-1079B0DF263E}" srcOrd="10" destOrd="0" presId="urn:microsoft.com/office/officeart/2005/8/layout/bList2"/>
    <dgm:cxn modelId="{60E2ED0A-6798-48FF-92CA-EE8E7DD1C224}" type="presParOf" srcId="{80902522-23EF-4AEC-B1EE-1079B0DF263E}" destId="{15F62EC9-23A8-481E-853D-E5A70D913831}" srcOrd="0" destOrd="0" presId="urn:microsoft.com/office/officeart/2005/8/layout/bList2"/>
    <dgm:cxn modelId="{339DD346-D312-4D4F-B914-5B1DCB5E3361}" type="presParOf" srcId="{80902522-23EF-4AEC-B1EE-1079B0DF263E}" destId="{23A92626-D392-4B04-A3D0-28A4132750FC}" srcOrd="1" destOrd="0" presId="urn:microsoft.com/office/officeart/2005/8/layout/bList2"/>
    <dgm:cxn modelId="{C956D49D-1AFD-400E-8005-2DE2C6904B27}" type="presParOf" srcId="{80902522-23EF-4AEC-B1EE-1079B0DF263E}" destId="{E80016A1-8725-41C5-A440-3A02E43B874E}" srcOrd="2" destOrd="0" presId="urn:microsoft.com/office/officeart/2005/8/layout/bList2"/>
    <dgm:cxn modelId="{4A7791E8-7947-4575-9B9D-2428E57DE17E}" type="presParOf" srcId="{80902522-23EF-4AEC-B1EE-1079B0DF263E}" destId="{2A48252F-1851-47C7-B9B8-BF72A1FBB441}" srcOrd="3" destOrd="0" presId="urn:microsoft.com/office/officeart/2005/8/layout/bList2"/>
    <dgm:cxn modelId="{2D315941-4A04-4A73-9709-FDC7AB6C514E}" type="presParOf" srcId="{8EF031AE-D5FD-4530-9DDB-353EE6B84E3B}" destId="{F5B5FB14-5E31-41ED-AB31-E91B9BCCB9CA}" srcOrd="11" destOrd="0" presId="urn:microsoft.com/office/officeart/2005/8/layout/bList2"/>
    <dgm:cxn modelId="{7C5C3E96-17A8-4A35-B21E-4D75F4558436}" type="presParOf" srcId="{8EF031AE-D5FD-4530-9DDB-353EE6B84E3B}" destId="{CE24E7B2-768E-45A0-973A-20E76521B5EF}" srcOrd="12" destOrd="0" presId="urn:microsoft.com/office/officeart/2005/8/layout/bList2"/>
    <dgm:cxn modelId="{7D72FDC7-4484-41AF-996B-5E881D641B74}" type="presParOf" srcId="{CE24E7B2-768E-45A0-973A-20E76521B5EF}" destId="{31FE5DDD-661D-45AD-A740-B8FA99F7146D}" srcOrd="0" destOrd="0" presId="urn:microsoft.com/office/officeart/2005/8/layout/bList2"/>
    <dgm:cxn modelId="{921AF2DF-649A-4F1A-8C03-B9EB921FC186}" type="presParOf" srcId="{CE24E7B2-768E-45A0-973A-20E76521B5EF}" destId="{65DB50AA-43FC-415E-8AE6-13720515AA05}" srcOrd="1" destOrd="0" presId="urn:microsoft.com/office/officeart/2005/8/layout/bList2"/>
    <dgm:cxn modelId="{EBC5B0A0-9341-4281-8781-716D0C2E0CEA}" type="presParOf" srcId="{CE24E7B2-768E-45A0-973A-20E76521B5EF}" destId="{61D90A1D-2FEE-4822-847E-BDB67550A991}" srcOrd="2" destOrd="0" presId="urn:microsoft.com/office/officeart/2005/8/layout/bList2"/>
    <dgm:cxn modelId="{AC8885DB-F548-4071-864C-C7212BF1B285}" type="presParOf" srcId="{CE24E7B2-768E-45A0-973A-20E76521B5EF}" destId="{14FFA588-F30F-42DC-95DB-2C67070859F3}"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5C579-7FC4-4B7B-BC98-20FFB33B8DE3}">
      <dsp:nvSpPr>
        <dsp:cNvPr id="0" name=""/>
        <dsp:cNvSpPr/>
      </dsp:nvSpPr>
      <dsp:spPr>
        <a:xfrm>
          <a:off x="388480" y="-65542"/>
          <a:ext cx="5733376" cy="5733376"/>
        </a:xfrm>
        <a:prstGeom prst="circularArrow">
          <a:avLst>
            <a:gd name="adj1" fmla="val 5544"/>
            <a:gd name="adj2" fmla="val 330680"/>
            <a:gd name="adj3" fmla="val 14772737"/>
            <a:gd name="adj4" fmla="val 16804484"/>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3CD9F4-FD95-4AFC-86F9-F8FC4B2655CE}">
      <dsp:nvSpPr>
        <dsp:cNvPr id="0" name=""/>
        <dsp:cNvSpPr/>
      </dsp:nvSpPr>
      <dsp:spPr>
        <a:xfrm>
          <a:off x="2527206" y="862"/>
          <a:ext cx="1455924" cy="727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Customer Id</a:t>
          </a:r>
          <a:endParaRPr lang="en-IN" sz="1900" kern="1200" dirty="0">
            <a:latin typeface="Times New Roman" panose="02020603050405020304" pitchFamily="18" charset="0"/>
            <a:cs typeface="Times New Roman" panose="02020603050405020304" pitchFamily="18" charset="0"/>
          </a:endParaRPr>
        </a:p>
      </dsp:txBody>
      <dsp:txXfrm>
        <a:off x="2562742" y="36398"/>
        <a:ext cx="1384852" cy="656890"/>
      </dsp:txXfrm>
    </dsp:sp>
    <dsp:sp modelId="{97A81D2D-B479-4685-A8E9-77CA604A9F9F}">
      <dsp:nvSpPr>
        <dsp:cNvPr id="0" name=""/>
        <dsp:cNvSpPr/>
      </dsp:nvSpPr>
      <dsp:spPr>
        <a:xfrm>
          <a:off x="4098780" y="572868"/>
          <a:ext cx="1455924" cy="727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Birth of year</a:t>
          </a:r>
          <a:endParaRPr lang="en-IN" sz="1900" kern="1200" dirty="0">
            <a:latin typeface="Times New Roman" panose="02020603050405020304" pitchFamily="18" charset="0"/>
            <a:cs typeface="Times New Roman" panose="02020603050405020304" pitchFamily="18" charset="0"/>
          </a:endParaRPr>
        </a:p>
      </dsp:txBody>
      <dsp:txXfrm>
        <a:off x="4134316" y="608404"/>
        <a:ext cx="1384852" cy="656890"/>
      </dsp:txXfrm>
    </dsp:sp>
    <dsp:sp modelId="{22E9AD0A-A16C-406C-9A4A-7112D89676F8}">
      <dsp:nvSpPr>
        <dsp:cNvPr id="0" name=""/>
        <dsp:cNvSpPr/>
      </dsp:nvSpPr>
      <dsp:spPr>
        <a:xfrm>
          <a:off x="4934998" y="2021240"/>
          <a:ext cx="1455924" cy="727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Education level</a:t>
          </a:r>
          <a:endParaRPr lang="en-IN" sz="1900" kern="1200" dirty="0">
            <a:latin typeface="Times New Roman" panose="02020603050405020304" pitchFamily="18" charset="0"/>
            <a:cs typeface="Times New Roman" panose="02020603050405020304" pitchFamily="18" charset="0"/>
          </a:endParaRPr>
        </a:p>
      </dsp:txBody>
      <dsp:txXfrm>
        <a:off x="4970534" y="2056776"/>
        <a:ext cx="1384852" cy="656890"/>
      </dsp:txXfrm>
    </dsp:sp>
    <dsp:sp modelId="{449AA515-BF91-41A4-ACAE-A1090720BB92}">
      <dsp:nvSpPr>
        <dsp:cNvPr id="0" name=""/>
        <dsp:cNvSpPr/>
      </dsp:nvSpPr>
      <dsp:spPr>
        <a:xfrm>
          <a:off x="4644583" y="3668267"/>
          <a:ext cx="1455924" cy="727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Household Income</a:t>
          </a:r>
          <a:endParaRPr lang="en-IN" sz="1900" kern="1200" dirty="0">
            <a:latin typeface="Times New Roman" panose="02020603050405020304" pitchFamily="18" charset="0"/>
            <a:cs typeface="Times New Roman" panose="02020603050405020304" pitchFamily="18" charset="0"/>
          </a:endParaRPr>
        </a:p>
      </dsp:txBody>
      <dsp:txXfrm>
        <a:off x="4680119" y="3703803"/>
        <a:ext cx="1384852" cy="656890"/>
      </dsp:txXfrm>
    </dsp:sp>
    <dsp:sp modelId="{966923FE-771B-4667-BA8B-0B9DF2885C04}">
      <dsp:nvSpPr>
        <dsp:cNvPr id="0" name=""/>
        <dsp:cNvSpPr/>
      </dsp:nvSpPr>
      <dsp:spPr>
        <a:xfrm>
          <a:off x="3363423" y="4743288"/>
          <a:ext cx="1455924" cy="727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Marital status</a:t>
          </a:r>
          <a:endParaRPr lang="en-IN" sz="1900" kern="1200" dirty="0">
            <a:latin typeface="Times New Roman" panose="02020603050405020304" pitchFamily="18" charset="0"/>
            <a:cs typeface="Times New Roman" panose="02020603050405020304" pitchFamily="18" charset="0"/>
          </a:endParaRPr>
        </a:p>
      </dsp:txBody>
      <dsp:txXfrm>
        <a:off x="3398959" y="4778824"/>
        <a:ext cx="1384852" cy="656890"/>
      </dsp:txXfrm>
    </dsp:sp>
    <dsp:sp modelId="{A15E06D7-EA22-4F51-A988-1744EE759EF9}">
      <dsp:nvSpPr>
        <dsp:cNvPr id="0" name=""/>
        <dsp:cNvSpPr/>
      </dsp:nvSpPr>
      <dsp:spPr>
        <a:xfrm>
          <a:off x="1690988" y="4743288"/>
          <a:ext cx="1455924" cy="727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Channels</a:t>
          </a:r>
          <a:endParaRPr lang="en-IN" sz="1900" kern="1200" dirty="0">
            <a:latin typeface="Times New Roman" panose="02020603050405020304" pitchFamily="18" charset="0"/>
            <a:cs typeface="Times New Roman" panose="02020603050405020304" pitchFamily="18" charset="0"/>
          </a:endParaRPr>
        </a:p>
      </dsp:txBody>
      <dsp:txXfrm>
        <a:off x="1726524" y="4778824"/>
        <a:ext cx="1384852" cy="656890"/>
      </dsp:txXfrm>
    </dsp:sp>
    <dsp:sp modelId="{1E6BCFAE-D5D6-4F18-A4CE-E619DC354E8F}">
      <dsp:nvSpPr>
        <dsp:cNvPr id="0" name=""/>
        <dsp:cNvSpPr/>
      </dsp:nvSpPr>
      <dsp:spPr>
        <a:xfrm>
          <a:off x="409828" y="3668267"/>
          <a:ext cx="1455924" cy="727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Products</a:t>
          </a:r>
          <a:endParaRPr lang="en-IN" sz="1900" kern="1200" dirty="0">
            <a:latin typeface="Times New Roman" panose="02020603050405020304" pitchFamily="18" charset="0"/>
            <a:cs typeface="Times New Roman" panose="02020603050405020304" pitchFamily="18" charset="0"/>
          </a:endParaRPr>
        </a:p>
      </dsp:txBody>
      <dsp:txXfrm>
        <a:off x="445364" y="3703803"/>
        <a:ext cx="1384852" cy="656890"/>
      </dsp:txXfrm>
    </dsp:sp>
    <dsp:sp modelId="{0A501599-2E33-4306-A401-62A57793CEED}">
      <dsp:nvSpPr>
        <dsp:cNvPr id="0" name=""/>
        <dsp:cNvSpPr/>
      </dsp:nvSpPr>
      <dsp:spPr>
        <a:xfrm>
          <a:off x="119413" y="2021240"/>
          <a:ext cx="1455924" cy="727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Country</a:t>
          </a:r>
          <a:endParaRPr lang="en-IN" sz="1900" kern="1200" dirty="0">
            <a:latin typeface="Times New Roman" panose="02020603050405020304" pitchFamily="18" charset="0"/>
            <a:cs typeface="Times New Roman" panose="02020603050405020304" pitchFamily="18" charset="0"/>
          </a:endParaRPr>
        </a:p>
      </dsp:txBody>
      <dsp:txXfrm>
        <a:off x="154949" y="2056776"/>
        <a:ext cx="1384852" cy="656890"/>
      </dsp:txXfrm>
    </dsp:sp>
    <dsp:sp modelId="{2F6594B3-7560-4F0F-A1B4-C8EE00893FFA}">
      <dsp:nvSpPr>
        <dsp:cNvPr id="0" name=""/>
        <dsp:cNvSpPr/>
      </dsp:nvSpPr>
      <dsp:spPr>
        <a:xfrm>
          <a:off x="955631" y="572868"/>
          <a:ext cx="1455924" cy="7279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Kids &amp;Teens</a:t>
          </a:r>
          <a:endParaRPr lang="en-IN" sz="1900" kern="1200" dirty="0">
            <a:latin typeface="Times New Roman" panose="02020603050405020304" pitchFamily="18" charset="0"/>
            <a:cs typeface="Times New Roman" panose="02020603050405020304" pitchFamily="18" charset="0"/>
          </a:endParaRPr>
        </a:p>
      </dsp:txBody>
      <dsp:txXfrm>
        <a:off x="991167" y="608404"/>
        <a:ext cx="1384852" cy="656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86FDD-8B8F-4C24-8E71-9B00794A532E}">
      <dsp:nvSpPr>
        <dsp:cNvPr id="0" name=""/>
        <dsp:cNvSpPr/>
      </dsp:nvSpPr>
      <dsp:spPr>
        <a:xfrm rot="5400000">
          <a:off x="-209052" y="210845"/>
          <a:ext cx="1393680" cy="97557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Data Sources</a:t>
          </a:r>
          <a:endParaRPr lang="en-IN" sz="1100" kern="1200" dirty="0"/>
        </a:p>
      </dsp:txBody>
      <dsp:txXfrm rot="-5400000">
        <a:off x="0" y="489581"/>
        <a:ext cx="975576" cy="418104"/>
      </dsp:txXfrm>
    </dsp:sp>
    <dsp:sp modelId="{258416CE-8E05-47EA-A5CA-489C542DEAFB}">
      <dsp:nvSpPr>
        <dsp:cNvPr id="0" name=""/>
        <dsp:cNvSpPr/>
      </dsp:nvSpPr>
      <dsp:spPr>
        <a:xfrm rot="5400000">
          <a:off x="5377550" y="-4400181"/>
          <a:ext cx="905892" cy="97098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IN" sz="2200" kern="1200"/>
            <a:t>Local data sources</a:t>
          </a:r>
        </a:p>
      </dsp:txBody>
      <dsp:txXfrm rot="-5400000">
        <a:off x="975576" y="46015"/>
        <a:ext cx="9665618" cy="817448"/>
      </dsp:txXfrm>
    </dsp:sp>
    <dsp:sp modelId="{EB3B2936-0B51-4CDF-A1CF-93BEEC2C6433}">
      <dsp:nvSpPr>
        <dsp:cNvPr id="0" name=""/>
        <dsp:cNvSpPr/>
      </dsp:nvSpPr>
      <dsp:spPr>
        <a:xfrm rot="5400000">
          <a:off x="-209052" y="1459358"/>
          <a:ext cx="1393680" cy="97557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Data Wrangling</a:t>
          </a:r>
          <a:endParaRPr lang="en-IN" sz="1100" kern="1200" dirty="0"/>
        </a:p>
      </dsp:txBody>
      <dsp:txXfrm rot="-5400000">
        <a:off x="0" y="1738094"/>
        <a:ext cx="975576" cy="418104"/>
      </dsp:txXfrm>
    </dsp:sp>
    <dsp:sp modelId="{1B0D36D5-DC68-419F-9877-FEA3F4532098}">
      <dsp:nvSpPr>
        <dsp:cNvPr id="0" name=""/>
        <dsp:cNvSpPr/>
      </dsp:nvSpPr>
      <dsp:spPr>
        <a:xfrm rot="5400000">
          <a:off x="5377550" y="-3151667"/>
          <a:ext cx="905892" cy="97098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IN" sz="2200" kern="1200" dirty="0"/>
            <a:t>Collection and meticulous cleaning to ensure accuracy</a:t>
          </a:r>
        </a:p>
      </dsp:txBody>
      <dsp:txXfrm rot="-5400000">
        <a:off x="975576" y="1294529"/>
        <a:ext cx="9665618" cy="817448"/>
      </dsp:txXfrm>
    </dsp:sp>
    <dsp:sp modelId="{57E43829-9D78-4CBB-84B3-B76FD61AEDC3}">
      <dsp:nvSpPr>
        <dsp:cNvPr id="0" name=""/>
        <dsp:cNvSpPr/>
      </dsp:nvSpPr>
      <dsp:spPr>
        <a:xfrm rot="5400000">
          <a:off x="-209052" y="2707871"/>
          <a:ext cx="1393680" cy="97557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Data Analysis Parameters</a:t>
          </a:r>
          <a:endParaRPr lang="en-IN" sz="1100" kern="1200" dirty="0"/>
        </a:p>
      </dsp:txBody>
      <dsp:txXfrm rot="-5400000">
        <a:off x="0" y="2986607"/>
        <a:ext cx="975576" cy="418104"/>
      </dsp:txXfrm>
    </dsp:sp>
    <dsp:sp modelId="{D1338526-2E34-4D0D-BF86-6439E8F094FF}">
      <dsp:nvSpPr>
        <dsp:cNvPr id="0" name=""/>
        <dsp:cNvSpPr/>
      </dsp:nvSpPr>
      <dsp:spPr>
        <a:xfrm rot="5400000">
          <a:off x="5377550" y="-1903154"/>
          <a:ext cx="905892" cy="97098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IN" sz="2200" kern="1200" dirty="0"/>
            <a:t>Customer Acquisition, Demographic Analysis, Geographical Insights, channel preferences, key drivers ,product preference etc.</a:t>
          </a:r>
        </a:p>
      </dsp:txBody>
      <dsp:txXfrm rot="-5400000">
        <a:off x="975576" y="2543042"/>
        <a:ext cx="9665618" cy="817448"/>
      </dsp:txXfrm>
    </dsp:sp>
    <dsp:sp modelId="{57DFC1A9-3EFA-4F4C-B714-2805F478E7C1}">
      <dsp:nvSpPr>
        <dsp:cNvPr id="0" name=""/>
        <dsp:cNvSpPr/>
      </dsp:nvSpPr>
      <dsp:spPr>
        <a:xfrm rot="5400000">
          <a:off x="-209052" y="3956385"/>
          <a:ext cx="1393680" cy="97557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Data Visualization</a:t>
          </a:r>
          <a:endParaRPr lang="en-IN" sz="1100" kern="1200" dirty="0"/>
        </a:p>
      </dsp:txBody>
      <dsp:txXfrm rot="-5400000">
        <a:off x="0" y="4235121"/>
        <a:ext cx="975576" cy="418104"/>
      </dsp:txXfrm>
    </dsp:sp>
    <dsp:sp modelId="{FA4831FA-5017-438B-AD5D-B1215FD919CF}">
      <dsp:nvSpPr>
        <dsp:cNvPr id="0" name=""/>
        <dsp:cNvSpPr/>
      </dsp:nvSpPr>
      <dsp:spPr>
        <a:xfrm rot="5400000">
          <a:off x="5377550" y="-654640"/>
          <a:ext cx="905892" cy="970984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IN" sz="2200" kern="1200" dirty="0"/>
            <a:t>Charts and graphs for education level distribution, age groups , channels , countries and more</a:t>
          </a:r>
        </a:p>
      </dsp:txBody>
      <dsp:txXfrm rot="-5400000">
        <a:off x="975576" y="3791556"/>
        <a:ext cx="9665618" cy="8174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78109-036E-46BC-AFB1-D522B0AEB337}">
      <dsp:nvSpPr>
        <dsp:cNvPr id="0" name=""/>
        <dsp:cNvSpPr/>
      </dsp:nvSpPr>
      <dsp:spPr>
        <a:xfrm>
          <a:off x="1055791" y="3422"/>
          <a:ext cx="1916888" cy="143091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ctr"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GRADUATE 1127</a:t>
          </a:r>
          <a:endParaRPr lang="en-IN" sz="2000" b="1" kern="1200" dirty="0">
            <a:latin typeface="Times New Roman" panose="02020603050405020304" pitchFamily="18" charset="0"/>
            <a:cs typeface="Times New Roman" panose="02020603050405020304" pitchFamily="18" charset="0"/>
          </a:endParaRPr>
        </a:p>
      </dsp:txBody>
      <dsp:txXfrm>
        <a:off x="1089319" y="36950"/>
        <a:ext cx="1849832" cy="1397388"/>
      </dsp:txXfrm>
    </dsp:sp>
    <dsp:sp modelId="{A1C8A29C-2E08-462F-B41C-F7F7B905CC77}">
      <dsp:nvSpPr>
        <dsp:cNvPr id="0" name=""/>
        <dsp:cNvSpPr/>
      </dsp:nvSpPr>
      <dsp:spPr>
        <a:xfrm>
          <a:off x="1055791" y="1434338"/>
          <a:ext cx="1916888" cy="61529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EDUCATION</a:t>
          </a:r>
          <a:endParaRPr lang="en-IN" sz="1600" kern="1200" dirty="0">
            <a:latin typeface="Times New Roman" panose="02020603050405020304" pitchFamily="18" charset="0"/>
            <a:cs typeface="Times New Roman" panose="02020603050405020304" pitchFamily="18" charset="0"/>
          </a:endParaRPr>
        </a:p>
      </dsp:txBody>
      <dsp:txXfrm>
        <a:off x="1055791" y="1434338"/>
        <a:ext cx="1349921" cy="615294"/>
      </dsp:txXfrm>
    </dsp:sp>
    <dsp:sp modelId="{9E5E430F-96D5-4D4E-B7DA-D6C99A632549}">
      <dsp:nvSpPr>
        <dsp:cNvPr id="0" name=""/>
        <dsp:cNvSpPr/>
      </dsp:nvSpPr>
      <dsp:spPr>
        <a:xfrm>
          <a:off x="2459937" y="1532072"/>
          <a:ext cx="670910" cy="67091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774211-B0B4-4A60-A367-A991E70EF34A}">
      <dsp:nvSpPr>
        <dsp:cNvPr id="0" name=""/>
        <dsp:cNvSpPr/>
      </dsp:nvSpPr>
      <dsp:spPr>
        <a:xfrm>
          <a:off x="3297062" y="3422"/>
          <a:ext cx="1916888" cy="143091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ctr"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SPAIN        1095</a:t>
          </a:r>
          <a:endParaRPr lang="en-IN" sz="2000" b="1" kern="1200" dirty="0">
            <a:latin typeface="Times New Roman" panose="02020603050405020304" pitchFamily="18" charset="0"/>
            <a:cs typeface="Times New Roman" panose="02020603050405020304" pitchFamily="18" charset="0"/>
          </a:endParaRPr>
        </a:p>
      </dsp:txBody>
      <dsp:txXfrm>
        <a:off x="3330590" y="36950"/>
        <a:ext cx="1849832" cy="1397388"/>
      </dsp:txXfrm>
    </dsp:sp>
    <dsp:sp modelId="{C98404CE-CFCD-4D85-BDF4-FF6819B98544}">
      <dsp:nvSpPr>
        <dsp:cNvPr id="0" name=""/>
        <dsp:cNvSpPr/>
      </dsp:nvSpPr>
      <dsp:spPr>
        <a:xfrm>
          <a:off x="3297062" y="1434338"/>
          <a:ext cx="1916888" cy="61529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COUNTRY</a:t>
          </a:r>
          <a:endParaRPr lang="en-IN" sz="1600" kern="1200" dirty="0">
            <a:latin typeface="Times New Roman" panose="02020603050405020304" pitchFamily="18" charset="0"/>
            <a:cs typeface="Times New Roman" panose="02020603050405020304" pitchFamily="18" charset="0"/>
          </a:endParaRPr>
        </a:p>
      </dsp:txBody>
      <dsp:txXfrm>
        <a:off x="3297062" y="1434338"/>
        <a:ext cx="1349921" cy="615294"/>
      </dsp:txXfrm>
    </dsp:sp>
    <dsp:sp modelId="{58CFA2E7-3BDA-4B3E-BDD7-7B6D06A394C0}">
      <dsp:nvSpPr>
        <dsp:cNvPr id="0" name=""/>
        <dsp:cNvSpPr/>
      </dsp:nvSpPr>
      <dsp:spPr>
        <a:xfrm>
          <a:off x="4701209" y="1532072"/>
          <a:ext cx="670910" cy="670910"/>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BAEC7C-18DE-47BF-9EC2-13A5FF860375}">
      <dsp:nvSpPr>
        <dsp:cNvPr id="0" name=""/>
        <dsp:cNvSpPr/>
      </dsp:nvSpPr>
      <dsp:spPr>
        <a:xfrm>
          <a:off x="5538334" y="3422"/>
          <a:ext cx="1916888" cy="143091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ctr"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(0-9)-2228</a:t>
          </a:r>
          <a:endParaRPr lang="en-IN" sz="2000" b="1" kern="1200" dirty="0">
            <a:latin typeface="Times New Roman" panose="02020603050405020304" pitchFamily="18" charset="0"/>
            <a:cs typeface="Times New Roman" panose="02020603050405020304" pitchFamily="18" charset="0"/>
          </a:endParaRPr>
        </a:p>
        <a:p>
          <a:pPr marL="228600" lvl="1" indent="-228600" algn="ctr"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(5-8)-1365</a:t>
          </a:r>
          <a:endParaRPr lang="en-IN" sz="2000" b="1" kern="1200" dirty="0">
            <a:latin typeface="Times New Roman" panose="02020603050405020304" pitchFamily="18" charset="0"/>
            <a:cs typeface="Times New Roman" panose="02020603050405020304" pitchFamily="18" charset="0"/>
          </a:endParaRPr>
        </a:p>
      </dsp:txBody>
      <dsp:txXfrm>
        <a:off x="5571862" y="36950"/>
        <a:ext cx="1849832" cy="1397388"/>
      </dsp:txXfrm>
    </dsp:sp>
    <dsp:sp modelId="{C9228A24-3991-498F-9140-4D34D14E27FC}">
      <dsp:nvSpPr>
        <dsp:cNvPr id="0" name=""/>
        <dsp:cNvSpPr/>
      </dsp:nvSpPr>
      <dsp:spPr>
        <a:xfrm>
          <a:off x="5538334" y="1434338"/>
          <a:ext cx="1916888" cy="61529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WEBVISITS</a:t>
          </a:r>
          <a:endParaRPr lang="en-IN" sz="1600" kern="1200" dirty="0">
            <a:latin typeface="Times New Roman" panose="02020603050405020304" pitchFamily="18" charset="0"/>
            <a:cs typeface="Times New Roman" panose="02020603050405020304" pitchFamily="18" charset="0"/>
          </a:endParaRPr>
        </a:p>
      </dsp:txBody>
      <dsp:txXfrm>
        <a:off x="5538334" y="1434338"/>
        <a:ext cx="1349921" cy="615294"/>
      </dsp:txXfrm>
    </dsp:sp>
    <dsp:sp modelId="{537C6B1D-691D-4218-9D7A-2682F58080E6}">
      <dsp:nvSpPr>
        <dsp:cNvPr id="0" name=""/>
        <dsp:cNvSpPr/>
      </dsp:nvSpPr>
      <dsp:spPr>
        <a:xfrm>
          <a:off x="6942481" y="1532072"/>
          <a:ext cx="670910" cy="670910"/>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22FEB8-7C60-494A-B3E2-CA8574088EF2}">
      <dsp:nvSpPr>
        <dsp:cNvPr id="0" name=""/>
        <dsp:cNvSpPr/>
      </dsp:nvSpPr>
      <dsp:spPr>
        <a:xfrm>
          <a:off x="7779606" y="3422"/>
          <a:ext cx="1916888" cy="143091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ctr"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(31730-41729)-353</a:t>
          </a:r>
          <a:endParaRPr lang="en-IN" sz="1600" b="1" kern="1200" dirty="0">
            <a:latin typeface="Times New Roman" panose="02020603050405020304" pitchFamily="18" charset="0"/>
            <a:cs typeface="Times New Roman" panose="02020603050405020304" pitchFamily="18" charset="0"/>
          </a:endParaRPr>
        </a:p>
        <a:p>
          <a:pPr marL="171450" lvl="1" indent="-171450" algn="ctr"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(41730-51729)-333</a:t>
          </a:r>
          <a:endParaRPr lang="en-IN" sz="1600" b="1" kern="1200" dirty="0">
            <a:latin typeface="Times New Roman" panose="02020603050405020304" pitchFamily="18" charset="0"/>
            <a:cs typeface="Times New Roman" panose="02020603050405020304" pitchFamily="18" charset="0"/>
          </a:endParaRPr>
        </a:p>
        <a:p>
          <a:pPr marL="171450" lvl="1" indent="-171450" algn="ctr"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(51730-61729)-329</a:t>
          </a:r>
          <a:endParaRPr lang="en-IN" sz="1600" b="1" kern="1200" dirty="0">
            <a:latin typeface="Times New Roman" panose="02020603050405020304" pitchFamily="18" charset="0"/>
            <a:cs typeface="Times New Roman" panose="02020603050405020304" pitchFamily="18" charset="0"/>
          </a:endParaRPr>
        </a:p>
        <a:p>
          <a:pPr marL="171450" lvl="1" indent="-171450" algn="ctr"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(61730-71729)-347</a:t>
          </a:r>
          <a:endParaRPr lang="en-IN" sz="1600" b="1" kern="1200" dirty="0">
            <a:latin typeface="Times New Roman" panose="02020603050405020304" pitchFamily="18" charset="0"/>
            <a:cs typeface="Times New Roman" panose="02020603050405020304" pitchFamily="18" charset="0"/>
          </a:endParaRPr>
        </a:p>
      </dsp:txBody>
      <dsp:txXfrm>
        <a:off x="7813134" y="36950"/>
        <a:ext cx="1849832" cy="1397388"/>
      </dsp:txXfrm>
    </dsp:sp>
    <dsp:sp modelId="{C92F83DD-B0A3-446B-BD9A-44EC3DAB25B4}">
      <dsp:nvSpPr>
        <dsp:cNvPr id="0" name=""/>
        <dsp:cNvSpPr/>
      </dsp:nvSpPr>
      <dsp:spPr>
        <a:xfrm>
          <a:off x="7779606" y="1434338"/>
          <a:ext cx="1916888" cy="61529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INCOME</a:t>
          </a:r>
          <a:endParaRPr lang="en-IN" sz="1600" kern="1200" dirty="0">
            <a:latin typeface="Times New Roman" panose="02020603050405020304" pitchFamily="18" charset="0"/>
            <a:cs typeface="Times New Roman" panose="02020603050405020304" pitchFamily="18" charset="0"/>
          </a:endParaRPr>
        </a:p>
      </dsp:txBody>
      <dsp:txXfrm>
        <a:off x="7779606" y="1434338"/>
        <a:ext cx="1349921" cy="615294"/>
      </dsp:txXfrm>
    </dsp:sp>
    <dsp:sp modelId="{6BE15C2B-70F1-477F-AB99-2D1435B2B405}">
      <dsp:nvSpPr>
        <dsp:cNvPr id="0" name=""/>
        <dsp:cNvSpPr/>
      </dsp:nvSpPr>
      <dsp:spPr>
        <a:xfrm>
          <a:off x="9183753" y="1532072"/>
          <a:ext cx="670910" cy="670910"/>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604616-7623-48F0-8679-EA6A5F94383A}">
      <dsp:nvSpPr>
        <dsp:cNvPr id="0" name=""/>
        <dsp:cNvSpPr/>
      </dsp:nvSpPr>
      <dsp:spPr>
        <a:xfrm>
          <a:off x="2176426" y="2535271"/>
          <a:ext cx="1916888" cy="143091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ctr"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1-353</a:t>
          </a:r>
          <a:endParaRPr lang="en-IN" sz="1800" b="1" kern="1200" dirty="0">
            <a:latin typeface="Times New Roman" panose="02020603050405020304" pitchFamily="18" charset="0"/>
            <a:cs typeface="Times New Roman" panose="02020603050405020304" pitchFamily="18" charset="0"/>
          </a:endParaRPr>
        </a:p>
        <a:p>
          <a:pPr marL="171450" lvl="1" indent="-171450" algn="ctr"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2-374</a:t>
          </a:r>
          <a:endParaRPr lang="en-IN" sz="1800" b="1" kern="1200" dirty="0">
            <a:latin typeface="Times New Roman" panose="02020603050405020304" pitchFamily="18" charset="0"/>
            <a:cs typeface="Times New Roman" panose="02020603050405020304" pitchFamily="18" charset="0"/>
          </a:endParaRPr>
        </a:p>
        <a:p>
          <a:pPr marL="171450" lvl="1" indent="-171450" algn="ctr"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3-336</a:t>
          </a:r>
          <a:endParaRPr lang="en-IN" sz="1800" b="1" kern="1200" dirty="0">
            <a:latin typeface="Times New Roman" panose="02020603050405020304" pitchFamily="18" charset="0"/>
            <a:cs typeface="Times New Roman" panose="02020603050405020304" pitchFamily="18" charset="0"/>
          </a:endParaRPr>
        </a:p>
      </dsp:txBody>
      <dsp:txXfrm>
        <a:off x="2209954" y="2568799"/>
        <a:ext cx="1849832" cy="1397388"/>
      </dsp:txXfrm>
    </dsp:sp>
    <dsp:sp modelId="{9A3E74B7-EA59-4F51-B0E2-7085AE513317}">
      <dsp:nvSpPr>
        <dsp:cNvPr id="0" name=""/>
        <dsp:cNvSpPr/>
      </dsp:nvSpPr>
      <dsp:spPr>
        <a:xfrm>
          <a:off x="2176426" y="3966188"/>
          <a:ext cx="1916888" cy="61529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WEB PURCHASE FREQ.</a:t>
          </a:r>
          <a:endParaRPr lang="en-IN" sz="1600" kern="1200" dirty="0">
            <a:latin typeface="Times New Roman" panose="02020603050405020304" pitchFamily="18" charset="0"/>
            <a:cs typeface="Times New Roman" panose="02020603050405020304" pitchFamily="18" charset="0"/>
          </a:endParaRPr>
        </a:p>
      </dsp:txBody>
      <dsp:txXfrm>
        <a:off x="2176426" y="3966188"/>
        <a:ext cx="1349921" cy="615294"/>
      </dsp:txXfrm>
    </dsp:sp>
    <dsp:sp modelId="{9C1A6F09-3061-404C-BF67-E17E1117A920}">
      <dsp:nvSpPr>
        <dsp:cNvPr id="0" name=""/>
        <dsp:cNvSpPr/>
      </dsp:nvSpPr>
      <dsp:spPr>
        <a:xfrm>
          <a:off x="3580573" y="4063922"/>
          <a:ext cx="670910" cy="670910"/>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F62EC9-23A8-481E-853D-E5A70D913831}">
      <dsp:nvSpPr>
        <dsp:cNvPr id="0" name=""/>
        <dsp:cNvSpPr/>
      </dsp:nvSpPr>
      <dsp:spPr>
        <a:xfrm>
          <a:off x="4417698" y="2535271"/>
          <a:ext cx="1916888" cy="143091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ctr"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MARRIED-864</a:t>
          </a:r>
          <a:endParaRPr lang="en-IN" sz="1800" b="1" kern="1200" dirty="0">
            <a:latin typeface="Times New Roman" panose="02020603050405020304" pitchFamily="18" charset="0"/>
            <a:cs typeface="Times New Roman" panose="02020603050405020304" pitchFamily="18" charset="0"/>
          </a:endParaRPr>
        </a:p>
        <a:p>
          <a:pPr marL="171450" lvl="1" indent="-171450" algn="ctr"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SINGLE-480</a:t>
          </a:r>
          <a:endParaRPr lang="en-IN" sz="1800" b="1" kern="1200" dirty="0">
            <a:latin typeface="Times New Roman" panose="02020603050405020304" pitchFamily="18" charset="0"/>
            <a:cs typeface="Times New Roman" panose="02020603050405020304" pitchFamily="18" charset="0"/>
          </a:endParaRPr>
        </a:p>
      </dsp:txBody>
      <dsp:txXfrm>
        <a:off x="4451226" y="2568799"/>
        <a:ext cx="1849832" cy="1397388"/>
      </dsp:txXfrm>
    </dsp:sp>
    <dsp:sp modelId="{E80016A1-8725-41C5-A440-3A02E43B874E}">
      <dsp:nvSpPr>
        <dsp:cNvPr id="0" name=""/>
        <dsp:cNvSpPr/>
      </dsp:nvSpPr>
      <dsp:spPr>
        <a:xfrm>
          <a:off x="4417698" y="3966188"/>
          <a:ext cx="1916888" cy="61529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MARITAL STATUS</a:t>
          </a:r>
        </a:p>
      </dsp:txBody>
      <dsp:txXfrm>
        <a:off x="4417698" y="3966188"/>
        <a:ext cx="1349921" cy="615294"/>
      </dsp:txXfrm>
    </dsp:sp>
    <dsp:sp modelId="{2A48252F-1851-47C7-B9B8-BF72A1FBB441}">
      <dsp:nvSpPr>
        <dsp:cNvPr id="0" name=""/>
        <dsp:cNvSpPr/>
      </dsp:nvSpPr>
      <dsp:spPr>
        <a:xfrm>
          <a:off x="5821845" y="4063922"/>
          <a:ext cx="670910" cy="670910"/>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FE5DDD-661D-45AD-A740-B8FA99F7146D}">
      <dsp:nvSpPr>
        <dsp:cNvPr id="0" name=""/>
        <dsp:cNvSpPr/>
      </dsp:nvSpPr>
      <dsp:spPr>
        <a:xfrm>
          <a:off x="6658970" y="2535271"/>
          <a:ext cx="1916888" cy="1430916"/>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ctr"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(1953-62)-465</a:t>
          </a:r>
          <a:endParaRPr lang="en-IN" sz="2000" b="1" kern="1200" dirty="0">
            <a:latin typeface="Times New Roman" panose="02020603050405020304" pitchFamily="18" charset="0"/>
            <a:cs typeface="Times New Roman" panose="02020603050405020304" pitchFamily="18" charset="0"/>
          </a:endParaRPr>
        </a:p>
        <a:p>
          <a:pPr marL="228600" lvl="1" indent="-228600" algn="ctr"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(1963-72)-620</a:t>
          </a:r>
          <a:endParaRPr lang="en-IN" sz="2000" b="1" kern="1200" dirty="0">
            <a:latin typeface="Times New Roman" panose="02020603050405020304" pitchFamily="18" charset="0"/>
            <a:cs typeface="Times New Roman" panose="02020603050405020304" pitchFamily="18" charset="0"/>
          </a:endParaRPr>
        </a:p>
        <a:p>
          <a:pPr marL="228600" lvl="1" indent="-228600" algn="ctr" defTabSz="889000">
            <a:lnSpc>
              <a:spcPct val="90000"/>
            </a:lnSpc>
            <a:spcBef>
              <a:spcPct val="0"/>
            </a:spcBef>
            <a:spcAft>
              <a:spcPct val="15000"/>
            </a:spcAft>
            <a:buChar char="•"/>
          </a:pPr>
          <a:r>
            <a:rPr lang="en-US" sz="2000" b="1" kern="1200" dirty="0">
              <a:latin typeface="Times New Roman" panose="02020603050405020304" pitchFamily="18" charset="0"/>
              <a:cs typeface="Times New Roman" panose="02020603050405020304" pitchFamily="18" charset="0"/>
            </a:rPr>
            <a:t>(1973-82)-620</a:t>
          </a:r>
          <a:endParaRPr lang="en-IN" sz="2000" b="1" kern="1200" dirty="0">
            <a:latin typeface="Times New Roman" panose="02020603050405020304" pitchFamily="18" charset="0"/>
            <a:cs typeface="Times New Roman" panose="02020603050405020304" pitchFamily="18" charset="0"/>
          </a:endParaRPr>
        </a:p>
      </dsp:txBody>
      <dsp:txXfrm>
        <a:off x="6692498" y="2568799"/>
        <a:ext cx="1849832" cy="1397388"/>
      </dsp:txXfrm>
    </dsp:sp>
    <dsp:sp modelId="{61D90A1D-2FEE-4822-847E-BDB67550A991}">
      <dsp:nvSpPr>
        <dsp:cNvPr id="0" name=""/>
        <dsp:cNvSpPr/>
      </dsp:nvSpPr>
      <dsp:spPr>
        <a:xfrm>
          <a:off x="6658970" y="3966188"/>
          <a:ext cx="1916888" cy="61529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YEAR OF BIRTH</a:t>
          </a:r>
          <a:endParaRPr lang="en-IN" sz="1600" kern="1200" dirty="0">
            <a:latin typeface="Times New Roman" panose="02020603050405020304" pitchFamily="18" charset="0"/>
            <a:cs typeface="Times New Roman" panose="02020603050405020304" pitchFamily="18" charset="0"/>
          </a:endParaRPr>
        </a:p>
      </dsp:txBody>
      <dsp:txXfrm>
        <a:off x="6658970" y="3966188"/>
        <a:ext cx="1349921" cy="615294"/>
      </dsp:txXfrm>
    </dsp:sp>
    <dsp:sp modelId="{14FFA588-F30F-42DC-95DB-2C67070859F3}">
      <dsp:nvSpPr>
        <dsp:cNvPr id="0" name=""/>
        <dsp:cNvSpPr/>
      </dsp:nvSpPr>
      <dsp:spPr>
        <a:xfrm>
          <a:off x="8063117" y="4063922"/>
          <a:ext cx="670910" cy="670910"/>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00FFBB-6375-4A46-90DD-F7AE3AC64CC8}" type="datetimeFigureOut">
              <a:rPr lang="en-IN" smtClean="0"/>
              <a:t>09-12-2023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8738A-E697-4BC8-9883-7056004FFD51}" type="slidenum">
              <a:rPr lang="en-IN" smtClean="0"/>
              <a:t>‹#›</a:t>
            </a:fld>
            <a:endParaRPr lang="en-IN"/>
          </a:p>
        </p:txBody>
      </p:sp>
    </p:spTree>
    <p:extLst>
      <p:ext uri="{BB962C8B-B14F-4D97-AF65-F5344CB8AC3E}">
        <p14:creationId xmlns:p14="http://schemas.microsoft.com/office/powerpoint/2010/main" val="3292542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58738A-E697-4BC8-9883-7056004FFD51}" type="slidenum">
              <a:rPr lang="en-IN" smtClean="0"/>
              <a:t>3</a:t>
            </a:fld>
            <a:endParaRPr lang="en-IN"/>
          </a:p>
        </p:txBody>
      </p:sp>
    </p:spTree>
    <p:extLst>
      <p:ext uri="{BB962C8B-B14F-4D97-AF65-F5344CB8AC3E}">
        <p14:creationId xmlns:p14="http://schemas.microsoft.com/office/powerpoint/2010/main" val="1753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58738A-E697-4BC8-9883-7056004FFD51}" type="slidenum">
              <a:rPr lang="en-IN" smtClean="0"/>
              <a:t>10</a:t>
            </a:fld>
            <a:endParaRPr lang="en-IN"/>
          </a:p>
        </p:txBody>
      </p:sp>
    </p:spTree>
    <p:extLst>
      <p:ext uri="{BB962C8B-B14F-4D97-AF65-F5344CB8AC3E}">
        <p14:creationId xmlns:p14="http://schemas.microsoft.com/office/powerpoint/2010/main" val="4126860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0183B4D-E83F-43EA-8978-B1D429D63D3B}" type="datetimeFigureOut">
              <a:rPr lang="en-IN" smtClean="0"/>
              <a:t>09-12-2023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3895949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183B4D-E83F-43EA-8978-B1D429D63D3B}" type="datetimeFigureOut">
              <a:rPr lang="en-IN" smtClean="0"/>
              <a:t>09-12-2023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3295467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0183B4D-E83F-43EA-8978-B1D429D63D3B}" type="datetimeFigureOut">
              <a:rPr lang="en-IN" smtClean="0"/>
              <a:t>09-12-2023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2409642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0183B4D-E83F-43EA-8978-B1D429D63D3B}" type="datetimeFigureOut">
              <a:rPr lang="en-IN" smtClean="0"/>
              <a:t>09-12-2023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791E53D-FA13-41D9-B0C4-900713FBC789}"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49850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0183B4D-E83F-43EA-8978-B1D429D63D3B}" type="datetimeFigureOut">
              <a:rPr lang="en-IN" smtClean="0"/>
              <a:t>09-12-2023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1302596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183B4D-E83F-43EA-8978-B1D429D63D3B}" type="datetimeFigureOut">
              <a:rPr lang="en-IN" smtClean="0"/>
              <a:t>09-12-2023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1233230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183B4D-E83F-43EA-8978-B1D429D63D3B}" type="datetimeFigureOut">
              <a:rPr lang="en-IN" smtClean="0"/>
              <a:t>09-12-2023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462572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83B4D-E83F-43EA-8978-B1D429D63D3B}" type="datetimeFigureOut">
              <a:rPr lang="en-IN" smtClean="0"/>
              <a:t>09-12-2023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1723457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0183B4D-E83F-43EA-8978-B1D429D63D3B}" type="datetimeFigureOut">
              <a:rPr lang="en-IN" smtClean="0"/>
              <a:t>09-12-2023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2639542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83B4D-E83F-43EA-8978-B1D429D63D3B}" type="datetimeFigureOut">
              <a:rPr lang="en-IN" smtClean="0"/>
              <a:t>09-12-2023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776493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0183B4D-E83F-43EA-8978-B1D429D63D3B}" type="datetimeFigureOut">
              <a:rPr lang="en-IN" smtClean="0"/>
              <a:t>09-12-2023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62575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183B4D-E83F-43EA-8978-B1D429D63D3B}" type="datetimeFigureOut">
              <a:rPr lang="en-IN" smtClean="0"/>
              <a:t>09-12-2023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50606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183B4D-E83F-43EA-8978-B1D429D63D3B}" type="datetimeFigureOut">
              <a:rPr lang="en-IN" smtClean="0"/>
              <a:t>09-12-2023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3283918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183B4D-E83F-43EA-8978-B1D429D63D3B}" type="datetimeFigureOut">
              <a:rPr lang="en-IN" smtClean="0"/>
              <a:t>09-12-2023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3134754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183B4D-E83F-43EA-8978-B1D429D63D3B}" type="datetimeFigureOut">
              <a:rPr lang="en-IN" smtClean="0"/>
              <a:t>09-12-2023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647389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183B4D-E83F-43EA-8978-B1D429D63D3B}" type="datetimeFigureOut">
              <a:rPr lang="en-IN" smtClean="0"/>
              <a:t>09-12-2023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347604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183B4D-E83F-43EA-8978-B1D429D63D3B}" type="datetimeFigureOut">
              <a:rPr lang="en-IN" smtClean="0"/>
              <a:t>09-12-2023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91E53D-FA13-41D9-B0C4-900713FBC789}" type="slidenum">
              <a:rPr lang="en-IN" smtClean="0"/>
              <a:t>‹#›</a:t>
            </a:fld>
            <a:endParaRPr lang="en-IN"/>
          </a:p>
        </p:txBody>
      </p:sp>
    </p:spTree>
    <p:extLst>
      <p:ext uri="{BB962C8B-B14F-4D97-AF65-F5344CB8AC3E}">
        <p14:creationId xmlns:p14="http://schemas.microsoft.com/office/powerpoint/2010/main" val="526730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183B4D-E83F-43EA-8978-B1D429D63D3B}" type="datetimeFigureOut">
              <a:rPr lang="en-IN" smtClean="0"/>
              <a:t>09-12-2023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91E53D-FA13-41D9-B0C4-900713FBC789}" type="slidenum">
              <a:rPr lang="en-IN" smtClean="0"/>
              <a:t>‹#›</a:t>
            </a:fld>
            <a:endParaRPr lang="en-IN"/>
          </a:p>
        </p:txBody>
      </p:sp>
    </p:spTree>
    <p:extLst>
      <p:ext uri="{BB962C8B-B14F-4D97-AF65-F5344CB8AC3E}">
        <p14:creationId xmlns:p14="http://schemas.microsoft.com/office/powerpoint/2010/main" val="23080035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chart" Target="../charts/chart5.xml"/><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4.xml"/><Relationship Id="rId4" Type="http://schemas.openxmlformats.org/officeDocument/2006/relationships/chart" Target="../charts/char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90650-9BD4-47F0-BABC-ED66AF61DA31}"/>
              </a:ext>
            </a:extLst>
          </p:cNvPr>
          <p:cNvSpPr>
            <a:spLocks noGrp="1"/>
          </p:cNvSpPr>
          <p:nvPr>
            <p:ph type="ctrTitle"/>
          </p:nvPr>
        </p:nvSpPr>
        <p:spPr/>
        <p:txBody>
          <a:bodyPr>
            <a:normAutofit/>
          </a:bodyPr>
          <a:lstStyle/>
          <a:p>
            <a:pPr algn="ctr"/>
            <a:r>
              <a:rPr lang="en-US" dirty="0"/>
              <a:t>MARKETING CAMPAIGN RESULT</a:t>
            </a:r>
            <a:endParaRPr lang="en-IN" dirty="0"/>
          </a:p>
        </p:txBody>
      </p:sp>
      <p:sp>
        <p:nvSpPr>
          <p:cNvPr id="3" name="Subtitle 2">
            <a:extLst>
              <a:ext uri="{FF2B5EF4-FFF2-40B4-BE49-F238E27FC236}">
                <a16:creationId xmlns:a16="http://schemas.microsoft.com/office/drawing/2014/main" id="{29999F7B-CEEB-4108-B01F-52B6B32A43B6}"/>
              </a:ext>
            </a:extLst>
          </p:cNvPr>
          <p:cNvSpPr>
            <a:spLocks noGrp="1"/>
          </p:cNvSpPr>
          <p:nvPr>
            <p:ph type="subTitle" idx="1"/>
          </p:nvPr>
        </p:nvSpPr>
        <p:spPr/>
        <p:txBody>
          <a:bodyPr/>
          <a:lstStyle/>
          <a:p>
            <a:pPr algn="ctr"/>
            <a:r>
              <a:rPr lang="en-US" dirty="0"/>
              <a:t>MAVEN MARKETING</a:t>
            </a:r>
            <a:endParaRPr lang="en-IN" dirty="0"/>
          </a:p>
        </p:txBody>
      </p:sp>
    </p:spTree>
    <p:extLst>
      <p:ext uri="{BB962C8B-B14F-4D97-AF65-F5344CB8AC3E}">
        <p14:creationId xmlns:p14="http://schemas.microsoft.com/office/powerpoint/2010/main" val="1403375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088B1-C00E-4C5A-9614-2EC6CB21818F}"/>
              </a:ext>
            </a:extLst>
          </p:cNvPr>
          <p:cNvSpPr>
            <a:spLocks noGrp="1"/>
          </p:cNvSpPr>
          <p:nvPr>
            <p:ph type="title"/>
          </p:nvPr>
        </p:nvSpPr>
        <p:spPr>
          <a:xfrm>
            <a:off x="685800" y="761999"/>
            <a:ext cx="10820400" cy="803565"/>
          </a:xfrm>
        </p:spPr>
        <p:txBody>
          <a:bodyPr/>
          <a:lstStyle/>
          <a:p>
            <a:pPr algn="ctr"/>
            <a:r>
              <a:rPr lang="en-US" dirty="0"/>
              <a:t>findings</a:t>
            </a:r>
            <a:endParaRPr lang="en-IN" dirty="0"/>
          </a:p>
        </p:txBody>
      </p:sp>
      <p:sp>
        <p:nvSpPr>
          <p:cNvPr id="3" name="Text Placeholder 2">
            <a:extLst>
              <a:ext uri="{FF2B5EF4-FFF2-40B4-BE49-F238E27FC236}">
                <a16:creationId xmlns:a16="http://schemas.microsoft.com/office/drawing/2014/main" id="{76FAEC8D-917C-495C-AAF6-3F627A8DBD06}"/>
              </a:ext>
            </a:extLst>
          </p:cNvPr>
          <p:cNvSpPr>
            <a:spLocks noGrp="1"/>
          </p:cNvSpPr>
          <p:nvPr>
            <p:ph type="body" idx="1"/>
          </p:nvPr>
        </p:nvSpPr>
        <p:spPr>
          <a:xfrm>
            <a:off x="910426" y="1584000"/>
            <a:ext cx="3456432" cy="617320"/>
          </a:xfrm>
        </p:spPr>
        <p:txBody>
          <a:bodyPr/>
          <a:lstStyle/>
          <a:p>
            <a:pPr algn="ctr"/>
            <a:r>
              <a:rPr lang="en-US" b="1" dirty="0">
                <a:latin typeface="Times New Roman" panose="02020603050405020304" pitchFamily="18" charset="0"/>
                <a:cs typeface="Times New Roman" panose="02020603050405020304" pitchFamily="18" charset="0"/>
              </a:rPr>
              <a:t>CAMPAIGNS</a:t>
            </a:r>
            <a:endParaRPr lang="en-IN" b="1"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1A290D8A-0B16-4EB4-9F15-4A0CADA43587}"/>
              </a:ext>
            </a:extLst>
          </p:cNvPr>
          <p:cNvSpPr>
            <a:spLocks noGrp="1"/>
          </p:cNvSpPr>
          <p:nvPr>
            <p:ph type="body" sz="half" idx="15"/>
          </p:nvPr>
        </p:nvSpPr>
        <p:spPr>
          <a:xfrm>
            <a:off x="685799" y="2219756"/>
            <a:ext cx="3456432" cy="3998941"/>
          </a:xfrm>
        </p:spPr>
        <p:txBody>
          <a:bodyPr/>
          <a:lstStyle/>
          <a:p>
            <a:endParaRPr lang="en-IN" dirty="0"/>
          </a:p>
        </p:txBody>
      </p:sp>
      <p:sp>
        <p:nvSpPr>
          <p:cNvPr id="4" name="Text Placeholder 3">
            <a:extLst>
              <a:ext uri="{FF2B5EF4-FFF2-40B4-BE49-F238E27FC236}">
                <a16:creationId xmlns:a16="http://schemas.microsoft.com/office/drawing/2014/main" id="{303FFD45-AB34-4AED-B403-85CF6C93645C}"/>
              </a:ext>
            </a:extLst>
          </p:cNvPr>
          <p:cNvSpPr>
            <a:spLocks noGrp="1"/>
          </p:cNvSpPr>
          <p:nvPr>
            <p:ph type="body" sz="quarter" idx="3"/>
          </p:nvPr>
        </p:nvSpPr>
        <p:spPr>
          <a:xfrm>
            <a:off x="4386402" y="1581061"/>
            <a:ext cx="3456432" cy="626534"/>
          </a:xfrm>
        </p:spPr>
        <p:txBody>
          <a:bodyPr/>
          <a:lstStyle/>
          <a:p>
            <a:pPr algn="ctr"/>
            <a:r>
              <a:rPr lang="en-US" b="1" dirty="0">
                <a:latin typeface="Times New Roman" panose="02020603050405020304" pitchFamily="18" charset="0"/>
                <a:cs typeface="Times New Roman" panose="02020603050405020304" pitchFamily="18" charset="0"/>
              </a:rPr>
              <a:t>CHANNELS</a:t>
            </a:r>
            <a:endParaRPr lang="en-IN" b="1"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17F13F38-1080-415C-8E79-8D41B8289B71}"/>
              </a:ext>
            </a:extLst>
          </p:cNvPr>
          <p:cNvSpPr>
            <a:spLocks noGrp="1"/>
          </p:cNvSpPr>
          <p:nvPr>
            <p:ph type="body" sz="half" idx="16"/>
          </p:nvPr>
        </p:nvSpPr>
        <p:spPr>
          <a:xfrm>
            <a:off x="4366858" y="2219744"/>
            <a:ext cx="3456432" cy="3998941"/>
          </a:xfrm>
        </p:spPr>
        <p:txBody>
          <a:bodyPr/>
          <a:lstStyle/>
          <a:p>
            <a:endParaRPr lang="en-IN" dirty="0"/>
          </a:p>
        </p:txBody>
      </p:sp>
      <p:sp>
        <p:nvSpPr>
          <p:cNvPr id="5" name="Text Placeholder 4">
            <a:extLst>
              <a:ext uri="{FF2B5EF4-FFF2-40B4-BE49-F238E27FC236}">
                <a16:creationId xmlns:a16="http://schemas.microsoft.com/office/drawing/2014/main" id="{EDE061D4-04CD-4BFF-A9F9-0437C487AA2C}"/>
              </a:ext>
            </a:extLst>
          </p:cNvPr>
          <p:cNvSpPr>
            <a:spLocks noGrp="1"/>
          </p:cNvSpPr>
          <p:nvPr>
            <p:ph type="body" sz="quarter" idx="13"/>
          </p:nvPr>
        </p:nvSpPr>
        <p:spPr>
          <a:xfrm>
            <a:off x="8051801" y="1527030"/>
            <a:ext cx="3456432" cy="626534"/>
          </a:xfrm>
        </p:spPr>
        <p:txBody>
          <a:bodyPr/>
          <a:lstStyle/>
          <a:p>
            <a:pPr algn="ctr"/>
            <a:r>
              <a:rPr lang="en-US" b="1" dirty="0">
                <a:latin typeface="Times New Roman" panose="02020603050405020304" pitchFamily="18" charset="0"/>
                <a:cs typeface="Times New Roman" panose="02020603050405020304" pitchFamily="18" charset="0"/>
              </a:rPr>
              <a:t>PRODUCTS</a:t>
            </a:r>
            <a:endParaRPr lang="en-IN" b="1"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B2C48778-0BE4-4605-9911-0B978CE27573}"/>
              </a:ext>
            </a:extLst>
          </p:cNvPr>
          <p:cNvSpPr>
            <a:spLocks noGrp="1"/>
          </p:cNvSpPr>
          <p:nvPr>
            <p:ph type="body" sz="half" idx="17"/>
          </p:nvPr>
        </p:nvSpPr>
        <p:spPr>
          <a:xfrm>
            <a:off x="8051801" y="2219744"/>
            <a:ext cx="3456432" cy="3998953"/>
          </a:xfrm>
        </p:spPr>
        <p:txBody>
          <a:bodyPr/>
          <a:lstStyle/>
          <a:p>
            <a:endParaRPr lang="en-IN" dirty="0"/>
          </a:p>
        </p:txBody>
      </p:sp>
      <p:graphicFrame>
        <p:nvGraphicFramePr>
          <p:cNvPr id="10" name="Chart 9">
            <a:extLst>
              <a:ext uri="{FF2B5EF4-FFF2-40B4-BE49-F238E27FC236}">
                <a16:creationId xmlns:a16="http://schemas.microsoft.com/office/drawing/2014/main" id="{41B20CB0-CAE2-4DFA-90DF-1DF2A73BE0AE}"/>
              </a:ext>
            </a:extLst>
          </p:cNvPr>
          <p:cNvGraphicFramePr>
            <a:graphicFrameLocks/>
          </p:cNvGraphicFramePr>
          <p:nvPr>
            <p:extLst>
              <p:ext uri="{D42A27DB-BD31-4B8C-83A1-F6EECF244321}">
                <p14:modId xmlns:p14="http://schemas.microsoft.com/office/powerpoint/2010/main" val="3192908989"/>
              </p:ext>
            </p:extLst>
          </p:nvPr>
        </p:nvGraphicFramePr>
        <p:xfrm>
          <a:off x="683767" y="3179298"/>
          <a:ext cx="3454580" cy="30393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79EC00BC-1EB0-4EB9-B2DB-D0A656FF7F94}"/>
              </a:ext>
            </a:extLst>
          </p:cNvPr>
          <p:cNvGraphicFramePr>
            <a:graphicFrameLocks/>
          </p:cNvGraphicFramePr>
          <p:nvPr>
            <p:extLst>
              <p:ext uri="{D42A27DB-BD31-4B8C-83A1-F6EECF244321}">
                <p14:modId xmlns:p14="http://schemas.microsoft.com/office/powerpoint/2010/main" val="1094522666"/>
              </p:ext>
            </p:extLst>
          </p:nvPr>
        </p:nvGraphicFramePr>
        <p:xfrm>
          <a:off x="4370742" y="3179298"/>
          <a:ext cx="3452548" cy="303938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F30C4313-E5DA-4CBB-BDB8-3834179B9864}"/>
              </a:ext>
            </a:extLst>
          </p:cNvPr>
          <p:cNvGraphicFramePr>
            <a:graphicFrameLocks/>
          </p:cNvGraphicFramePr>
          <p:nvPr>
            <p:extLst>
              <p:ext uri="{D42A27DB-BD31-4B8C-83A1-F6EECF244321}">
                <p14:modId xmlns:p14="http://schemas.microsoft.com/office/powerpoint/2010/main" val="2335348051"/>
              </p:ext>
            </p:extLst>
          </p:nvPr>
        </p:nvGraphicFramePr>
        <p:xfrm>
          <a:off x="8047917" y="3179298"/>
          <a:ext cx="3452548" cy="303938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94041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A26FD-F16A-4392-8DAD-CFEC9B89295C}"/>
              </a:ext>
            </a:extLst>
          </p:cNvPr>
          <p:cNvSpPr>
            <a:spLocks noGrp="1"/>
          </p:cNvSpPr>
          <p:nvPr>
            <p:ph type="title"/>
          </p:nvPr>
        </p:nvSpPr>
        <p:spPr>
          <a:xfrm>
            <a:off x="685800" y="761999"/>
            <a:ext cx="10820400" cy="617320"/>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FINDINGS</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96D53C3-29F2-4EBC-B866-9848B2A11165}"/>
              </a:ext>
            </a:extLst>
          </p:cNvPr>
          <p:cNvSpPr>
            <a:spLocks noGrp="1"/>
          </p:cNvSpPr>
          <p:nvPr>
            <p:ph type="body" idx="1"/>
          </p:nvPr>
        </p:nvSpPr>
        <p:spPr>
          <a:xfrm>
            <a:off x="681915" y="1433896"/>
            <a:ext cx="3456432" cy="617320"/>
          </a:xfrm>
        </p:spPr>
        <p:txBody>
          <a:bodyPr/>
          <a:lstStyle/>
          <a:p>
            <a:pPr algn="ctr"/>
            <a:r>
              <a:rPr lang="en-US" b="1" dirty="0">
                <a:latin typeface="Times New Roman" panose="02020603050405020304" pitchFamily="18" charset="0"/>
                <a:cs typeface="Times New Roman" panose="02020603050405020304" pitchFamily="18" charset="0"/>
              </a:rPr>
              <a:t>YEAR GROUP</a:t>
            </a:r>
            <a:endParaRPr lang="en-IN"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3D15865-CCB5-4251-9B82-CFBA9CAEB6A3}"/>
              </a:ext>
            </a:extLst>
          </p:cNvPr>
          <p:cNvSpPr>
            <a:spLocks noGrp="1"/>
          </p:cNvSpPr>
          <p:nvPr>
            <p:ph type="body" sz="half" idx="15"/>
          </p:nvPr>
        </p:nvSpPr>
        <p:spPr>
          <a:xfrm>
            <a:off x="685799" y="2202080"/>
            <a:ext cx="3456432" cy="4016617"/>
          </a:xfrm>
        </p:spPr>
        <p:txBody>
          <a:bodyPr/>
          <a:lstStyle/>
          <a:p>
            <a:endParaRPr lang="en-IN" dirty="0"/>
          </a:p>
        </p:txBody>
      </p:sp>
      <p:sp>
        <p:nvSpPr>
          <p:cNvPr id="5" name="Text Placeholder 4">
            <a:extLst>
              <a:ext uri="{FF2B5EF4-FFF2-40B4-BE49-F238E27FC236}">
                <a16:creationId xmlns:a16="http://schemas.microsoft.com/office/drawing/2014/main" id="{9EA410DA-247E-47C4-981A-1066CD38F4C0}"/>
              </a:ext>
            </a:extLst>
          </p:cNvPr>
          <p:cNvSpPr>
            <a:spLocks noGrp="1"/>
          </p:cNvSpPr>
          <p:nvPr>
            <p:ph type="body" sz="quarter" idx="3"/>
          </p:nvPr>
        </p:nvSpPr>
        <p:spPr>
          <a:xfrm>
            <a:off x="4366858" y="1433896"/>
            <a:ext cx="3456432" cy="617320"/>
          </a:xfrm>
        </p:spPr>
        <p:txBody>
          <a:bodyPr/>
          <a:lstStyle/>
          <a:p>
            <a:pPr algn="ctr"/>
            <a:r>
              <a:rPr lang="en-US" b="1" dirty="0">
                <a:latin typeface="Times New Roman" panose="02020603050405020304" pitchFamily="18" charset="0"/>
                <a:cs typeface="Times New Roman" panose="02020603050405020304" pitchFamily="18" charset="0"/>
              </a:rPr>
              <a:t>EDUCATIONLEVEL</a:t>
            </a:r>
            <a:endParaRPr lang="en-IN" b="1"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DE5D14DB-E7D8-4599-BAFB-09B9C5DCB2EC}"/>
              </a:ext>
            </a:extLst>
          </p:cNvPr>
          <p:cNvSpPr>
            <a:spLocks noGrp="1"/>
          </p:cNvSpPr>
          <p:nvPr>
            <p:ph type="body" sz="half" idx="16"/>
          </p:nvPr>
        </p:nvSpPr>
        <p:spPr/>
        <p:txBody>
          <a:bodyPr/>
          <a:lstStyle/>
          <a:p>
            <a:endParaRPr lang="en-IN" dirty="0"/>
          </a:p>
        </p:txBody>
      </p:sp>
      <p:sp>
        <p:nvSpPr>
          <p:cNvPr id="7" name="Text Placeholder 6">
            <a:extLst>
              <a:ext uri="{FF2B5EF4-FFF2-40B4-BE49-F238E27FC236}">
                <a16:creationId xmlns:a16="http://schemas.microsoft.com/office/drawing/2014/main" id="{A5C208EE-81F3-438F-B1F7-B9FAA935DF9E}"/>
              </a:ext>
            </a:extLst>
          </p:cNvPr>
          <p:cNvSpPr>
            <a:spLocks noGrp="1"/>
          </p:cNvSpPr>
          <p:nvPr>
            <p:ph type="body" sz="quarter" idx="13"/>
          </p:nvPr>
        </p:nvSpPr>
        <p:spPr>
          <a:xfrm>
            <a:off x="8049768" y="1433896"/>
            <a:ext cx="3456432" cy="626534"/>
          </a:xfrm>
        </p:spPr>
        <p:txBody>
          <a:bodyPr/>
          <a:lstStyle/>
          <a:p>
            <a:pPr algn="ctr"/>
            <a:r>
              <a:rPr lang="en-US" b="1" dirty="0">
                <a:latin typeface="Times New Roman" panose="02020603050405020304" pitchFamily="18" charset="0"/>
                <a:cs typeface="Times New Roman" panose="02020603050405020304" pitchFamily="18" charset="0"/>
              </a:rPr>
              <a:t>MARITAL STATUS</a:t>
            </a:r>
            <a:endParaRPr lang="en-IN" b="1"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7A83D120-5768-4949-BB28-5083E7A80F8A}"/>
              </a:ext>
            </a:extLst>
          </p:cNvPr>
          <p:cNvSpPr>
            <a:spLocks noGrp="1"/>
          </p:cNvSpPr>
          <p:nvPr>
            <p:ph type="body" sz="half" idx="17"/>
          </p:nvPr>
        </p:nvSpPr>
        <p:spPr>
          <a:xfrm>
            <a:off x="8051801" y="2202080"/>
            <a:ext cx="3456432" cy="4016617"/>
          </a:xfrm>
        </p:spPr>
        <p:txBody>
          <a:bodyPr/>
          <a:lstStyle/>
          <a:p>
            <a:endParaRPr lang="en-IN" dirty="0"/>
          </a:p>
        </p:txBody>
      </p:sp>
      <p:graphicFrame>
        <p:nvGraphicFramePr>
          <p:cNvPr id="9" name="Chart 8">
            <a:extLst>
              <a:ext uri="{FF2B5EF4-FFF2-40B4-BE49-F238E27FC236}">
                <a16:creationId xmlns:a16="http://schemas.microsoft.com/office/drawing/2014/main" id="{E01FAFA7-7C97-4752-AA24-84AEA69CA7B4}"/>
              </a:ext>
            </a:extLst>
          </p:cNvPr>
          <p:cNvGraphicFramePr>
            <a:graphicFrameLocks/>
          </p:cNvGraphicFramePr>
          <p:nvPr>
            <p:extLst>
              <p:ext uri="{D42A27DB-BD31-4B8C-83A1-F6EECF244321}">
                <p14:modId xmlns:p14="http://schemas.microsoft.com/office/powerpoint/2010/main" val="555296515"/>
              </p:ext>
            </p:extLst>
          </p:nvPr>
        </p:nvGraphicFramePr>
        <p:xfrm>
          <a:off x="4366858" y="2202080"/>
          <a:ext cx="3456432" cy="40166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BD51B64A-9C3A-4122-8415-38E9B84A1FC5}"/>
              </a:ext>
            </a:extLst>
          </p:cNvPr>
          <p:cNvGraphicFramePr>
            <a:graphicFrameLocks/>
          </p:cNvGraphicFramePr>
          <p:nvPr>
            <p:extLst>
              <p:ext uri="{D42A27DB-BD31-4B8C-83A1-F6EECF244321}">
                <p14:modId xmlns:p14="http://schemas.microsoft.com/office/powerpoint/2010/main" val="2506171060"/>
              </p:ext>
            </p:extLst>
          </p:nvPr>
        </p:nvGraphicFramePr>
        <p:xfrm>
          <a:off x="681915" y="2202067"/>
          <a:ext cx="3456432" cy="40166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436D317C-D2C3-42E5-B016-FE48DE5A25B6}"/>
              </a:ext>
            </a:extLst>
          </p:cNvPr>
          <p:cNvGraphicFramePr>
            <a:graphicFrameLocks/>
          </p:cNvGraphicFramePr>
          <p:nvPr>
            <p:extLst>
              <p:ext uri="{D42A27DB-BD31-4B8C-83A1-F6EECF244321}">
                <p14:modId xmlns:p14="http://schemas.microsoft.com/office/powerpoint/2010/main" val="1333547904"/>
              </p:ext>
            </p:extLst>
          </p:nvPr>
        </p:nvGraphicFramePr>
        <p:xfrm>
          <a:off x="8047917" y="2202055"/>
          <a:ext cx="3456432" cy="401661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77372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5FB6B6-101D-445E-99EB-D3156C883CA6}"/>
              </a:ext>
            </a:extLst>
          </p:cNvPr>
          <p:cNvSpPr>
            <a:spLocks noGrp="1"/>
          </p:cNvSpPr>
          <p:nvPr>
            <p:ph type="title"/>
          </p:nvPr>
        </p:nvSpPr>
        <p:spPr>
          <a:xfrm>
            <a:off x="685800" y="764373"/>
            <a:ext cx="10820400" cy="614261"/>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EC6B07A4-024A-4F64-B7A4-25ADD90A845C}"/>
              </a:ext>
            </a:extLst>
          </p:cNvPr>
          <p:cNvSpPr>
            <a:spLocks noGrp="1"/>
          </p:cNvSpPr>
          <p:nvPr>
            <p:ph idx="1"/>
          </p:nvPr>
        </p:nvSpPr>
        <p:spPr>
          <a:xfrm>
            <a:off x="685800" y="1645920"/>
            <a:ext cx="10820400" cy="4572765"/>
          </a:xfrm>
        </p:spPr>
        <p:txBody>
          <a:bodyPr>
            <a:normAutofit/>
          </a:bodyPr>
          <a:lstStyle/>
          <a:p>
            <a:pPr algn="just"/>
            <a:r>
              <a:rPr lang="en-US" dirty="0">
                <a:latin typeface="Times New Roman" panose="02020603050405020304" pitchFamily="18" charset="0"/>
                <a:cs typeface="Times New Roman" panose="02020603050405020304" pitchFamily="18" charset="0"/>
              </a:rPr>
              <a:t>In conclusion , the marketing campaign result show that Maven Marketing possesses a dataset comprising the profiles, product preferences, and historical responses of </a:t>
            </a:r>
            <a:r>
              <a:rPr lang="en-US" b="1" dirty="0">
                <a:latin typeface="Times New Roman" panose="02020603050405020304" pitchFamily="18" charset="0"/>
                <a:cs typeface="Times New Roman" panose="02020603050405020304" pitchFamily="18" charset="0"/>
              </a:rPr>
              <a:t>2,240</a:t>
            </a:r>
            <a:r>
              <a:rPr lang="en-US" dirty="0">
                <a:latin typeface="Times New Roman" panose="02020603050405020304" pitchFamily="18" charset="0"/>
                <a:cs typeface="Times New Roman" panose="02020603050405020304" pitchFamily="18" charset="0"/>
              </a:rPr>
              <a:t> customers involved in various marketing campaigns. The challenge is to extract meaningful insights from this wealth of information to refine and optimize current marketing strategies.</a:t>
            </a: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Key findings:</a:t>
            </a:r>
          </a:p>
          <a:p>
            <a:pPr lvl="1" algn="just"/>
            <a:r>
              <a:rPr lang="en-IN" dirty="0">
                <a:latin typeface="Times New Roman" panose="02020603050405020304" pitchFamily="18" charset="0"/>
                <a:cs typeface="Times New Roman" panose="02020603050405020304" pitchFamily="18" charset="0"/>
              </a:rPr>
              <a:t>Most of the customers are born in 1943-1992. Age group in 20-50.</a:t>
            </a:r>
          </a:p>
          <a:p>
            <a:pPr lvl="1" algn="just"/>
            <a:r>
              <a:rPr lang="en-IN" dirty="0">
                <a:latin typeface="Times New Roman" panose="02020603050405020304" pitchFamily="18" charset="0"/>
                <a:cs typeface="Times New Roman" panose="02020603050405020304" pitchFamily="18" charset="0"/>
              </a:rPr>
              <a:t>Marital status , married ,single and together compromise large share.</a:t>
            </a:r>
          </a:p>
          <a:p>
            <a:pPr lvl="1" algn="just"/>
            <a:r>
              <a:rPr lang="en-IN" dirty="0">
                <a:latin typeface="Times New Roman" panose="02020603050405020304" pitchFamily="18" charset="0"/>
                <a:cs typeface="Times New Roman" panose="02020603050405020304" pitchFamily="18" charset="0"/>
              </a:rPr>
              <a:t>Education level, Graduate , </a:t>
            </a:r>
            <a:r>
              <a:rPr lang="en-IN" dirty="0" err="1">
                <a:latin typeface="Times New Roman" panose="02020603050405020304" pitchFamily="18" charset="0"/>
                <a:cs typeface="Times New Roman" panose="02020603050405020304" pitchFamily="18" charset="0"/>
              </a:rPr>
              <a:t>Phd</a:t>
            </a:r>
            <a:r>
              <a:rPr lang="en-IN" dirty="0">
                <a:latin typeface="Times New Roman" panose="02020603050405020304" pitchFamily="18" charset="0"/>
                <a:cs typeface="Times New Roman" panose="02020603050405020304" pitchFamily="18" charset="0"/>
              </a:rPr>
              <a:t> and Master having majority share.</a:t>
            </a:r>
          </a:p>
          <a:p>
            <a:pPr lvl="1" algn="just"/>
            <a:r>
              <a:rPr lang="en-IN" dirty="0">
                <a:latin typeface="Times New Roman" panose="02020603050405020304" pitchFamily="18" charset="0"/>
                <a:cs typeface="Times New Roman" panose="02020603050405020304" pitchFamily="18" charset="0"/>
              </a:rPr>
              <a:t>Graduate 50% , </a:t>
            </a:r>
            <a:r>
              <a:rPr lang="en-IN" dirty="0" err="1">
                <a:latin typeface="Times New Roman" panose="02020603050405020304" pitchFamily="18" charset="0"/>
                <a:cs typeface="Times New Roman" panose="02020603050405020304" pitchFamily="18" charset="0"/>
              </a:rPr>
              <a:t>Phd</a:t>
            </a:r>
            <a:r>
              <a:rPr lang="en-IN" dirty="0">
                <a:latin typeface="Times New Roman" panose="02020603050405020304" pitchFamily="18" charset="0"/>
                <a:cs typeface="Times New Roman" panose="02020603050405020304" pitchFamily="18" charset="0"/>
              </a:rPr>
              <a:t> 22% ,Master 17% .</a:t>
            </a:r>
          </a:p>
          <a:p>
            <a:pPr lvl="1" algn="just"/>
            <a:r>
              <a:rPr lang="en-IN" dirty="0">
                <a:latin typeface="Times New Roman" panose="02020603050405020304" pitchFamily="18" charset="0"/>
                <a:cs typeface="Times New Roman" panose="02020603050405020304" pitchFamily="18" charset="0"/>
              </a:rPr>
              <a:t>In terms of country SPAIN has most of the customer overall.</a:t>
            </a:r>
          </a:p>
          <a:p>
            <a:pPr lvl="1" algn="just"/>
            <a:r>
              <a:rPr lang="en-IN" dirty="0">
                <a:latin typeface="Times New Roman" panose="02020603050405020304" pitchFamily="18" charset="0"/>
                <a:cs typeface="Times New Roman" panose="02020603050405020304" pitchFamily="18" charset="0"/>
              </a:rPr>
              <a:t>Wines &amp; meat products contribute more than half plus revenue(11lac)</a:t>
            </a:r>
          </a:p>
          <a:p>
            <a:pPr lvl="1" algn="just"/>
            <a:r>
              <a:rPr lang="en-IN" dirty="0">
                <a:latin typeface="Times New Roman" panose="02020603050405020304" pitchFamily="18" charset="0"/>
                <a:cs typeface="Times New Roman" panose="02020603050405020304" pitchFamily="18" charset="0"/>
              </a:rPr>
              <a:t>Channels most share- store purchases &amp; web visits.</a:t>
            </a:r>
          </a:p>
          <a:p>
            <a:pPr lvl="1" algn="just"/>
            <a:r>
              <a:rPr lang="en-IN" dirty="0">
                <a:latin typeface="Times New Roman" panose="02020603050405020304" pitchFamily="18" charset="0"/>
                <a:cs typeface="Times New Roman" panose="02020603050405020304" pitchFamily="18" charset="0"/>
              </a:rPr>
              <a:t>Campaign number 2 is underperforming.</a:t>
            </a:r>
          </a:p>
          <a:p>
            <a:pPr lvl="1"/>
            <a:endParaRPr lang="en-IN" b="1" dirty="0">
              <a:latin typeface="Times New Roman" panose="02020603050405020304" pitchFamily="18" charset="0"/>
              <a:cs typeface="Times New Roman" panose="02020603050405020304" pitchFamily="18" charset="0"/>
            </a:endParaRPr>
          </a:p>
          <a:p>
            <a:pPr lvl="1"/>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1130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91AF-28B0-495D-872B-6811373FCDA0}"/>
              </a:ext>
            </a:extLst>
          </p:cNvPr>
          <p:cNvSpPr>
            <a:spLocks noGrp="1"/>
          </p:cNvSpPr>
          <p:nvPr>
            <p:ph type="title"/>
          </p:nvPr>
        </p:nvSpPr>
        <p:spPr>
          <a:xfrm>
            <a:off x="685800" y="487282"/>
            <a:ext cx="10820400" cy="676500"/>
          </a:xfrm>
        </p:spPr>
        <p:txBody>
          <a:bodyPr>
            <a:normAutofit/>
          </a:bodyPr>
          <a:lstStyle/>
          <a:p>
            <a:pPr algn="ctr"/>
            <a:r>
              <a:rPr lang="en-US" b="1" dirty="0"/>
              <a:t>introduction</a:t>
            </a:r>
            <a:endParaRPr lang="en-IN" b="1" dirty="0"/>
          </a:p>
        </p:txBody>
      </p:sp>
      <p:sp>
        <p:nvSpPr>
          <p:cNvPr id="3" name="Content Placeholder 2">
            <a:extLst>
              <a:ext uri="{FF2B5EF4-FFF2-40B4-BE49-F238E27FC236}">
                <a16:creationId xmlns:a16="http://schemas.microsoft.com/office/drawing/2014/main" id="{6A289624-322D-4945-A6D2-3E45B51FECE7}"/>
              </a:ext>
            </a:extLst>
          </p:cNvPr>
          <p:cNvSpPr>
            <a:spLocks noGrp="1"/>
          </p:cNvSpPr>
          <p:nvPr>
            <p:ph idx="1"/>
          </p:nvPr>
        </p:nvSpPr>
        <p:spPr>
          <a:xfrm>
            <a:off x="1901536" y="1717963"/>
            <a:ext cx="8388927" cy="4350327"/>
          </a:xfrm>
        </p:spPr>
        <p:txBody>
          <a:bodyPr/>
          <a:lstStyle/>
          <a:p>
            <a:pPr algn="just"/>
            <a:r>
              <a:rPr lang="en-US" dirty="0">
                <a:latin typeface="Times New Roman" panose="02020603050405020304" pitchFamily="18" charset="0"/>
                <a:cs typeface="Times New Roman" panose="02020603050405020304" pitchFamily="18" charset="0"/>
              </a:rPr>
              <a:t>Maven Marketing possesses a dataset comprising the profiles, product preferences, and historical responses of </a:t>
            </a:r>
            <a:r>
              <a:rPr lang="en-US" b="1" dirty="0">
                <a:latin typeface="Times New Roman" panose="02020603050405020304" pitchFamily="18" charset="0"/>
                <a:cs typeface="Times New Roman" panose="02020603050405020304" pitchFamily="18" charset="0"/>
              </a:rPr>
              <a:t>2,240</a:t>
            </a:r>
            <a:r>
              <a:rPr lang="en-US" dirty="0">
                <a:latin typeface="Times New Roman" panose="02020603050405020304" pitchFamily="18" charset="0"/>
                <a:cs typeface="Times New Roman" panose="02020603050405020304" pitchFamily="18" charset="0"/>
              </a:rPr>
              <a:t> customers involved in various marketing campaigns. The challenge is to extract meaningful insights from this wealth of information to refine and optimize current marketing strategies</a:t>
            </a:r>
            <a:r>
              <a:rPr lang="en-US" dirty="0"/>
              <a:t>.</a:t>
            </a:r>
          </a:p>
          <a:p>
            <a:pPr algn="just"/>
            <a:r>
              <a:rPr lang="en-US" dirty="0">
                <a:latin typeface="Times New Roman" panose="02020603050405020304" pitchFamily="18" charset="0"/>
                <a:cs typeface="Times New Roman" panose="02020603050405020304" pitchFamily="18" charset="0"/>
              </a:rPr>
              <a:t>This dataset contain various parameters which can help us to understand 5P market domain like </a:t>
            </a:r>
            <a:r>
              <a:rPr lang="en-US" b="1" dirty="0">
                <a:latin typeface="Times New Roman" panose="02020603050405020304" pitchFamily="18" charset="0"/>
                <a:cs typeface="Times New Roman" panose="02020603050405020304" pitchFamily="18" charset="0"/>
              </a:rPr>
              <a:t>Product , Price , promotion , place and people </a:t>
            </a:r>
            <a:r>
              <a:rPr lang="en-US" dirty="0">
                <a:latin typeface="Times New Roman" panose="02020603050405020304" pitchFamily="18" charset="0"/>
                <a:cs typeface="Times New Roman" panose="02020603050405020304" pitchFamily="18" charset="0"/>
              </a:rPr>
              <a:t>.</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1294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F8C7-E039-453D-8F29-45A3AA3DC710}"/>
              </a:ext>
            </a:extLst>
          </p:cNvPr>
          <p:cNvSpPr>
            <a:spLocks noGrp="1"/>
          </p:cNvSpPr>
          <p:nvPr>
            <p:ph type="title"/>
          </p:nvPr>
        </p:nvSpPr>
        <p:spPr>
          <a:xfrm>
            <a:off x="685800" y="1662545"/>
            <a:ext cx="4114800" cy="1149928"/>
          </a:xfrm>
        </p:spPr>
        <p:txBody>
          <a:bodyPr/>
          <a:lstStyle/>
          <a:p>
            <a:pPr algn="ctr"/>
            <a:r>
              <a:rPr lang="en-US" b="1" dirty="0">
                <a:latin typeface="Times New Roman" panose="02020603050405020304" pitchFamily="18" charset="0"/>
                <a:cs typeface="Times New Roman" panose="02020603050405020304" pitchFamily="18" charset="0"/>
              </a:rPr>
              <a:t>DATASET OVERVIEW</a:t>
            </a:r>
            <a:endParaRPr lang="en-IN" dirty="0"/>
          </a:p>
        </p:txBody>
      </p:sp>
      <p:sp>
        <p:nvSpPr>
          <p:cNvPr id="5" name="Text Placeholder 4">
            <a:extLst>
              <a:ext uri="{FF2B5EF4-FFF2-40B4-BE49-F238E27FC236}">
                <a16:creationId xmlns:a16="http://schemas.microsoft.com/office/drawing/2014/main" id="{6E720FE6-A3AA-4644-8C01-CF6038D2C2AB}"/>
              </a:ext>
            </a:extLst>
          </p:cNvPr>
          <p:cNvSpPr>
            <a:spLocks noGrp="1"/>
          </p:cNvSpPr>
          <p:nvPr>
            <p:ph type="body" sz="half" idx="2"/>
          </p:nvPr>
        </p:nvSpPr>
        <p:spPr/>
        <p:txBody>
          <a:bodyPr>
            <a:normAutofit fontScale="92500" lnSpcReduction="10000"/>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Dataset give us ,understanding about various field about customer some of shown in diagram.</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initial overview we find out blanks(24) in dataset but with the help of mathematical formula, this blanks fill easily.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Also there is a outlier in income column.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Outlier deal with mathematical step in cleaning process</a:t>
            </a:r>
            <a:r>
              <a:rPr lang="en-US"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graphicFrame>
        <p:nvGraphicFramePr>
          <p:cNvPr id="9" name="Content Placeholder 8">
            <a:extLst>
              <a:ext uri="{FF2B5EF4-FFF2-40B4-BE49-F238E27FC236}">
                <a16:creationId xmlns:a16="http://schemas.microsoft.com/office/drawing/2014/main" id="{E2193DCB-6409-4D7C-8F0E-D10DEB7ADAA2}"/>
              </a:ext>
            </a:extLst>
          </p:cNvPr>
          <p:cNvGraphicFramePr>
            <a:graphicFrameLocks noGrp="1"/>
          </p:cNvGraphicFramePr>
          <p:nvPr>
            <p:ph idx="1"/>
            <p:extLst>
              <p:ext uri="{D42A27DB-BD31-4B8C-83A1-F6EECF244321}">
                <p14:modId xmlns:p14="http://schemas.microsoft.com/office/powerpoint/2010/main" val="733133293"/>
              </p:ext>
            </p:extLst>
          </p:nvPr>
        </p:nvGraphicFramePr>
        <p:xfrm>
          <a:off x="4995863" y="746125"/>
          <a:ext cx="6510337" cy="5472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1550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87F2D-1A43-4555-9A6F-479A90A8AA38}"/>
              </a:ext>
            </a:extLst>
          </p:cNvPr>
          <p:cNvSpPr>
            <a:spLocks noGrp="1"/>
          </p:cNvSpPr>
          <p:nvPr>
            <p:ph type="title"/>
          </p:nvPr>
        </p:nvSpPr>
        <p:spPr>
          <a:xfrm>
            <a:off x="685800" y="639314"/>
            <a:ext cx="10820400" cy="884318"/>
          </a:xfrm>
        </p:spPr>
        <p:txBody>
          <a:bodyPr/>
          <a:lstStyle/>
          <a:p>
            <a:pPr algn="ctr"/>
            <a:r>
              <a:rPr lang="en-US" b="1" dirty="0">
                <a:latin typeface="Times New Roman" panose="02020603050405020304" pitchFamily="18" charset="0"/>
                <a:cs typeface="Times New Roman" panose="02020603050405020304" pitchFamily="18" charset="0"/>
              </a:rPr>
              <a:t>objectives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B69840-A255-4688-A44A-A4E587B76A0D}"/>
              </a:ext>
            </a:extLst>
          </p:cNvPr>
          <p:cNvSpPr>
            <a:spLocks noGrp="1"/>
          </p:cNvSpPr>
          <p:nvPr>
            <p:ph idx="1"/>
          </p:nvPr>
        </p:nvSpPr>
        <p:spPr>
          <a:xfrm>
            <a:off x="685800" y="1814946"/>
            <a:ext cx="10820400" cy="4779818"/>
          </a:xfrm>
        </p:spPr>
        <p:txBody>
          <a:bodyPr>
            <a:noAutofit/>
          </a:bodyPr>
          <a:lstStyle/>
          <a:p>
            <a:pPr algn="just"/>
            <a:r>
              <a:rPr lang="en-US" sz="2000" b="1" dirty="0">
                <a:latin typeface="Times New Roman" panose="02020603050405020304" pitchFamily="18" charset="0"/>
                <a:cs typeface="Times New Roman" panose="02020603050405020304" pitchFamily="18" charset="0"/>
              </a:rPr>
              <a:t>Customer Segmentation</a:t>
            </a:r>
            <a:r>
              <a:rPr lang="en-US" sz="2000" dirty="0">
                <a:latin typeface="Times New Roman" panose="02020603050405020304" pitchFamily="18" charset="0"/>
                <a:cs typeface="Times New Roman" panose="02020603050405020304" pitchFamily="18" charset="0"/>
              </a:rPr>
              <a:t>: Identify distinct customer segments based on profiles, preferences, and historical responses to tailor campaigns more effectively. </a:t>
            </a:r>
          </a:p>
          <a:p>
            <a:pPr algn="just"/>
            <a:r>
              <a:rPr lang="en-US" sz="2000" b="1" dirty="0">
                <a:latin typeface="Times New Roman" panose="02020603050405020304" pitchFamily="18" charset="0"/>
                <a:cs typeface="Times New Roman" panose="02020603050405020304" pitchFamily="18" charset="0"/>
              </a:rPr>
              <a:t>Product Affinity Analysis: </a:t>
            </a:r>
            <a:r>
              <a:rPr lang="en-US" sz="2000" dirty="0">
                <a:latin typeface="Times New Roman" panose="02020603050405020304" pitchFamily="18" charset="0"/>
                <a:cs typeface="Times New Roman" panose="02020603050405020304" pitchFamily="18" charset="0"/>
              </a:rPr>
              <a:t>Analyze product preferences to understand which products resonate most with different customer segments, enabling targeted promotions. </a:t>
            </a:r>
          </a:p>
          <a:p>
            <a:pPr algn="just"/>
            <a:r>
              <a:rPr lang="en-US" sz="2000" b="1" dirty="0">
                <a:latin typeface="Times New Roman" panose="02020603050405020304" pitchFamily="18" charset="0"/>
                <a:cs typeface="Times New Roman" panose="02020603050405020304" pitchFamily="18" charset="0"/>
              </a:rPr>
              <a:t>Campaign Effectiveness: </a:t>
            </a:r>
            <a:r>
              <a:rPr lang="en-US" sz="2000" dirty="0">
                <a:latin typeface="Times New Roman" panose="02020603050405020304" pitchFamily="18" charset="0"/>
                <a:cs typeface="Times New Roman" panose="02020603050405020304" pitchFamily="18" charset="0"/>
              </a:rPr>
              <a:t>Evaluate the success and failure patterns of past campaigns to uncover key factors contributing to customer engagement or disengagement. </a:t>
            </a:r>
          </a:p>
          <a:p>
            <a:pPr algn="just"/>
            <a:r>
              <a:rPr lang="en-US" sz="2000" b="1" dirty="0">
                <a:latin typeface="Times New Roman" panose="02020603050405020304" pitchFamily="18" charset="0"/>
                <a:cs typeface="Times New Roman" panose="02020603050405020304" pitchFamily="18" charset="0"/>
              </a:rPr>
              <a:t>Channel Performance Assessment: </a:t>
            </a:r>
            <a:r>
              <a:rPr lang="en-US" sz="2000" dirty="0">
                <a:latin typeface="Times New Roman" panose="02020603050405020304" pitchFamily="18" charset="0"/>
                <a:cs typeface="Times New Roman" panose="02020603050405020304" pitchFamily="18" charset="0"/>
              </a:rPr>
              <a:t>Assess the performance of different marketing channels to allocate resources strategically and optimize channel-specific campaigns. </a:t>
            </a:r>
          </a:p>
          <a:p>
            <a:pPr algn="just"/>
            <a:r>
              <a:rPr lang="en-US" sz="2000" b="1" dirty="0">
                <a:latin typeface="Times New Roman" panose="02020603050405020304" pitchFamily="18" charset="0"/>
                <a:cs typeface="Times New Roman" panose="02020603050405020304" pitchFamily="18" charset="0"/>
              </a:rPr>
              <a:t>Predictive Modeling: </a:t>
            </a:r>
            <a:r>
              <a:rPr lang="en-US" sz="2000" dirty="0">
                <a:latin typeface="Times New Roman" panose="02020603050405020304" pitchFamily="18" charset="0"/>
                <a:cs typeface="Times New Roman" panose="02020603050405020304" pitchFamily="18" charset="0"/>
              </a:rPr>
              <a:t>Develop predictive models to forecast customer responses, enabling proactive adjustments to campaigns for improved success rates. </a:t>
            </a:r>
          </a:p>
          <a:p>
            <a:pPr algn="just"/>
            <a:r>
              <a:rPr lang="en-US" sz="2000" b="1" dirty="0">
                <a:latin typeface="Times New Roman" panose="02020603050405020304" pitchFamily="18" charset="0"/>
                <a:cs typeface="Times New Roman" panose="02020603050405020304" pitchFamily="18" charset="0"/>
              </a:rPr>
              <a:t>Recommendation Engine: </a:t>
            </a:r>
            <a:r>
              <a:rPr lang="en-US" sz="2000" dirty="0">
                <a:latin typeface="Times New Roman" panose="02020603050405020304" pitchFamily="18" charset="0"/>
                <a:cs typeface="Times New Roman" panose="02020603050405020304" pitchFamily="18" charset="0"/>
              </a:rPr>
              <a:t>Implement a recommendation engine to suggest personalized product offerings, enhancing the overall customer experience and increasing conversion rates. </a:t>
            </a:r>
          </a:p>
          <a:p>
            <a:pPr algn="just"/>
            <a:r>
              <a:rPr lang="en-US" sz="2000" b="1" dirty="0">
                <a:latin typeface="Times New Roman" panose="02020603050405020304" pitchFamily="18" charset="0"/>
                <a:cs typeface="Times New Roman" panose="02020603050405020304" pitchFamily="18" charset="0"/>
              </a:rPr>
              <a:t>Feedback Loop Integration: </a:t>
            </a:r>
            <a:r>
              <a:rPr lang="en-US" sz="2000" dirty="0">
                <a:latin typeface="Times New Roman" panose="02020603050405020304" pitchFamily="18" charset="0"/>
                <a:cs typeface="Times New Roman" panose="02020603050405020304" pitchFamily="18" charset="0"/>
              </a:rPr>
              <a:t>Establish a feedback loop mechanism to continuously refine marketing strategies based on real-time customer responses and market dynamics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33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D223-F59D-44D3-86F4-050A988DEE6F}"/>
              </a:ext>
            </a:extLst>
          </p:cNvPr>
          <p:cNvSpPr>
            <a:spLocks noGrp="1"/>
          </p:cNvSpPr>
          <p:nvPr>
            <p:ph type="title"/>
          </p:nvPr>
        </p:nvSpPr>
        <p:spPr>
          <a:xfrm>
            <a:off x="2592925" y="624110"/>
            <a:ext cx="8911687" cy="816763"/>
          </a:xfrm>
        </p:spPr>
        <p:txBody>
          <a:bodyPr/>
          <a:lstStyle/>
          <a:p>
            <a:pPr algn="ctr"/>
            <a:r>
              <a:rPr lang="en-US" b="1" dirty="0">
                <a:latin typeface="Times New Roman" panose="02020603050405020304" pitchFamily="18" charset="0"/>
                <a:cs typeface="Times New Roman" panose="02020603050405020304" pitchFamily="18" charset="0"/>
              </a:rPr>
              <a:t>METHODOLOGY</a:t>
            </a:r>
            <a:endParaRPr lang="en-IN" b="1"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07BCEB9F-3857-49CB-8C62-6239DFED45CB}"/>
              </a:ext>
            </a:extLst>
          </p:cNvPr>
          <p:cNvGraphicFramePr>
            <a:graphicFrameLocks noGrp="1"/>
          </p:cNvGraphicFramePr>
          <p:nvPr>
            <p:ph idx="1"/>
            <p:extLst>
              <p:ext uri="{D42A27DB-BD31-4B8C-83A1-F6EECF244321}">
                <p14:modId xmlns:p14="http://schemas.microsoft.com/office/powerpoint/2010/main" val="3352993449"/>
              </p:ext>
            </p:extLst>
          </p:nvPr>
        </p:nvGraphicFramePr>
        <p:xfrm>
          <a:off x="1162593" y="1440873"/>
          <a:ext cx="10685417" cy="5142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2902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5E8B-502D-456D-AAB4-EC88FFAEB97E}"/>
              </a:ext>
            </a:extLst>
          </p:cNvPr>
          <p:cNvSpPr>
            <a:spLocks noGrp="1"/>
          </p:cNvSpPr>
          <p:nvPr>
            <p:ph type="title"/>
          </p:nvPr>
        </p:nvSpPr>
        <p:spPr>
          <a:xfrm>
            <a:off x="685800" y="764373"/>
            <a:ext cx="10820400" cy="1106630"/>
          </a:xfrm>
        </p:spPr>
        <p:txBody>
          <a:bodyPr/>
          <a:lstStyle/>
          <a:p>
            <a:pPr algn="ctr"/>
            <a:r>
              <a:rPr lang="en-US" b="1" dirty="0">
                <a:latin typeface="Times New Roman" panose="02020603050405020304" pitchFamily="18" charset="0"/>
                <a:cs typeface="Times New Roman" panose="02020603050405020304" pitchFamily="18" charset="0"/>
              </a:rPr>
              <a:t>Recommended Analysis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539DA3-5EC8-4B20-A3C7-0AB5B0300529}"/>
              </a:ext>
            </a:extLst>
          </p:cNvPr>
          <p:cNvSpPr>
            <a:spLocks noGrp="1"/>
          </p:cNvSpPr>
          <p:nvPr>
            <p:ph idx="1"/>
          </p:nvPr>
        </p:nvSpPr>
        <p:spPr>
          <a:xfrm>
            <a:off x="1179342" y="2433711"/>
            <a:ext cx="9833316" cy="3559126"/>
          </a:xfrm>
        </p:spPr>
        <p:txBody>
          <a:bodyPr/>
          <a:lstStyle/>
          <a:p>
            <a:pPr marL="457200" indent="-457200">
              <a:buAutoNum type="arabicPeriod"/>
            </a:pPr>
            <a:r>
              <a:rPr lang="en-US" dirty="0"/>
              <a:t>Are there any null values or outliers? How will you handle them?</a:t>
            </a:r>
          </a:p>
          <a:p>
            <a:pPr marL="457200" indent="-457200">
              <a:buAutoNum type="arabicPeriod"/>
            </a:pPr>
            <a:r>
              <a:rPr lang="en-US" dirty="0"/>
              <a:t>What factors are significantly related to the number of web purchases? </a:t>
            </a:r>
          </a:p>
          <a:p>
            <a:pPr marL="457200" indent="-457200">
              <a:buAutoNum type="arabicPeriod"/>
            </a:pPr>
            <a:r>
              <a:rPr lang="en-US" dirty="0"/>
              <a:t>Which marketing campaign was the most successful? </a:t>
            </a:r>
          </a:p>
          <a:p>
            <a:pPr marL="457200" indent="-457200">
              <a:buAutoNum type="arabicPeriod"/>
            </a:pPr>
            <a:r>
              <a:rPr lang="en-US" dirty="0"/>
              <a:t>What does the average customer look like? </a:t>
            </a:r>
          </a:p>
          <a:p>
            <a:pPr marL="457200" indent="-457200">
              <a:buAutoNum type="arabicPeriod"/>
            </a:pPr>
            <a:r>
              <a:rPr lang="en-US" dirty="0"/>
              <a:t>Which products are performing best? </a:t>
            </a:r>
          </a:p>
          <a:p>
            <a:pPr marL="457200" indent="-457200">
              <a:buAutoNum type="arabicPeriod"/>
            </a:pPr>
            <a:r>
              <a:rPr lang="en-US" dirty="0"/>
              <a:t>Which channels are underperforming?</a:t>
            </a:r>
            <a:endParaRPr lang="en-IN" dirty="0"/>
          </a:p>
        </p:txBody>
      </p:sp>
    </p:spTree>
    <p:extLst>
      <p:ext uri="{BB962C8B-B14F-4D97-AF65-F5344CB8AC3E}">
        <p14:creationId xmlns:p14="http://schemas.microsoft.com/office/powerpoint/2010/main" val="3373254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D082-3CD8-4A0A-AEB7-064190B7EEF2}"/>
              </a:ext>
            </a:extLst>
          </p:cNvPr>
          <p:cNvSpPr>
            <a:spLocks noGrp="1"/>
          </p:cNvSpPr>
          <p:nvPr>
            <p:ph type="title"/>
          </p:nvPr>
        </p:nvSpPr>
        <p:spPr>
          <a:xfrm>
            <a:off x="1052945" y="639316"/>
            <a:ext cx="10453255" cy="648791"/>
          </a:xfrm>
        </p:spPr>
        <p:txBody>
          <a:bodyPr/>
          <a:lstStyle/>
          <a:p>
            <a:pPr algn="ctr"/>
            <a:r>
              <a:rPr lang="en-US" dirty="0"/>
              <a:t>findings</a:t>
            </a:r>
            <a:endParaRPr lang="en-IN" dirty="0"/>
          </a:p>
        </p:txBody>
      </p:sp>
      <p:sp>
        <p:nvSpPr>
          <p:cNvPr id="4" name="Content Placeholder 3">
            <a:extLst>
              <a:ext uri="{FF2B5EF4-FFF2-40B4-BE49-F238E27FC236}">
                <a16:creationId xmlns:a16="http://schemas.microsoft.com/office/drawing/2014/main" id="{5A2892F0-6316-45DB-BC7D-0AB29E00A29B}"/>
              </a:ext>
            </a:extLst>
          </p:cNvPr>
          <p:cNvSpPr>
            <a:spLocks noGrp="1"/>
          </p:cNvSpPr>
          <p:nvPr>
            <p:ph sz="half" idx="1"/>
          </p:nvPr>
        </p:nvSpPr>
        <p:spPr>
          <a:xfrm>
            <a:off x="685800" y="1793115"/>
            <a:ext cx="5334000" cy="4425569"/>
          </a:xfrm>
        </p:spPr>
        <p:txBody>
          <a:bodyPr>
            <a:normAutofit/>
          </a:bodyPr>
          <a:lstStyle/>
          <a:p>
            <a:r>
              <a:rPr lang="en-US" sz="2000" dirty="0">
                <a:latin typeface="Times New Roman" panose="02020603050405020304" pitchFamily="18" charset="0"/>
                <a:cs typeface="Times New Roman" panose="02020603050405020304" pitchFamily="18" charset="0"/>
              </a:rPr>
              <a:t>Initial findings:- the following graph shows, the outlier in dataset .This outlier(666666) is present in INCOME column . As per the initial study of dataset ,this outlier may be typing mistake because the number is larger than the other similar numbers. So to deal with this outlier we have two options which are delete a entire row and other as write this outlier as "66666" because this seem to be typing mistake . And other important point is that their is a 24 null values in income column . To deal with this null value we can put mean value of income /mean value of </a:t>
            </a:r>
            <a:r>
              <a:rPr lang="en-US" sz="2000" dirty="0" err="1">
                <a:latin typeface="Times New Roman" panose="02020603050405020304" pitchFamily="18" charset="0"/>
                <a:cs typeface="Times New Roman" panose="02020603050405020304" pitchFamily="18" charset="0"/>
              </a:rPr>
              <a:t>w.r.t.</a:t>
            </a:r>
            <a:r>
              <a:rPr lang="en-US" sz="2000" dirty="0">
                <a:latin typeface="Times New Roman" panose="02020603050405020304" pitchFamily="18" charset="0"/>
                <a:cs typeface="Times New Roman" panose="02020603050405020304" pitchFamily="18" charset="0"/>
              </a:rPr>
              <a:t> education level.</a:t>
            </a:r>
          </a:p>
          <a:p>
            <a:endParaRPr lang="en-IN" dirty="0">
              <a:latin typeface="Times New Roman" panose="02020603050405020304" pitchFamily="18" charset="0"/>
              <a:cs typeface="Times New Roman" panose="02020603050405020304" pitchFamily="18" charset="0"/>
            </a:endParaRPr>
          </a:p>
        </p:txBody>
      </p:sp>
      <p:graphicFrame>
        <p:nvGraphicFramePr>
          <p:cNvPr id="6" name="Content Placeholder 5">
            <a:extLst>
              <a:ext uri="{FF2B5EF4-FFF2-40B4-BE49-F238E27FC236}">
                <a16:creationId xmlns:a16="http://schemas.microsoft.com/office/drawing/2014/main" id="{0CC509E3-58B6-492A-A0DB-7923B5331D95}"/>
              </a:ext>
            </a:extLst>
          </p:cNvPr>
          <p:cNvGraphicFramePr>
            <a:graphicFrameLocks noGrp="1"/>
          </p:cNvGraphicFramePr>
          <p:nvPr>
            <p:ph sz="half" idx="2"/>
            <p:extLst>
              <p:ext uri="{D42A27DB-BD31-4B8C-83A1-F6EECF244321}">
                <p14:modId xmlns:p14="http://schemas.microsoft.com/office/powerpoint/2010/main" val="917991713"/>
              </p:ext>
            </p:extLst>
          </p:nvPr>
        </p:nvGraphicFramePr>
        <p:xfrm>
          <a:off x="6497782" y="1793115"/>
          <a:ext cx="5008418" cy="797685"/>
        </p:xfrm>
        <a:graphic>
          <a:graphicData uri="http://schemas.openxmlformats.org/drawingml/2006/table">
            <a:tbl>
              <a:tblPr>
                <a:tableStyleId>{5C22544A-7EE6-4342-B048-85BDC9FD1C3A}</a:tableStyleId>
              </a:tblPr>
              <a:tblGrid>
                <a:gridCol w="5008418">
                  <a:extLst>
                    <a:ext uri="{9D8B030D-6E8A-4147-A177-3AD203B41FA5}">
                      <a16:colId xmlns:a16="http://schemas.microsoft.com/office/drawing/2014/main" val="1462030788"/>
                    </a:ext>
                  </a:extLst>
                </a:gridCol>
              </a:tblGrid>
              <a:tr h="265895">
                <a:tc>
                  <a:txBody>
                    <a:bodyPr/>
                    <a:lstStyle/>
                    <a:p>
                      <a:pPr algn="l" fontAlgn="t"/>
                      <a:r>
                        <a:rPr lang="en-US" sz="1600" u="none" strike="noStrike" dirty="0">
                          <a:effectLst/>
                        </a:rPr>
                        <a:t>mean- 52247 with outlier 666666</a:t>
                      </a:r>
                      <a:endParaRPr lang="en-US" sz="1600" b="1" i="0" u="none" strike="noStrike" dirty="0">
                        <a:solidFill>
                          <a:srgbClr val="000000"/>
                        </a:solidFill>
                        <a:effectLst/>
                        <a:latin typeface="Times New Roman" panose="02020603050405020304" pitchFamily="18" charset="0"/>
                      </a:endParaRPr>
                    </a:p>
                  </a:txBody>
                  <a:tcPr marL="9525" marR="9525" marT="9525" marB="0"/>
                </a:tc>
                <a:extLst>
                  <a:ext uri="{0D108BD9-81ED-4DB2-BD59-A6C34878D82A}">
                    <a16:rowId xmlns:a16="http://schemas.microsoft.com/office/drawing/2014/main" val="2265520539"/>
                  </a:ext>
                </a:extLst>
              </a:tr>
              <a:tr h="265895">
                <a:tc>
                  <a:txBody>
                    <a:bodyPr/>
                    <a:lstStyle/>
                    <a:p>
                      <a:pPr algn="l" fontAlgn="t"/>
                      <a:r>
                        <a:rPr lang="en-US" sz="1600" u="none" strike="noStrike">
                          <a:effectLst/>
                        </a:rPr>
                        <a:t>51976 after dealing with outlier  as 66666</a:t>
                      </a:r>
                      <a:endParaRPr lang="en-US" sz="1600" b="1" i="0" u="none" strike="noStrike">
                        <a:solidFill>
                          <a:srgbClr val="000000"/>
                        </a:solidFill>
                        <a:effectLst/>
                        <a:latin typeface="Times New Roman" panose="02020603050405020304" pitchFamily="18" charset="0"/>
                      </a:endParaRPr>
                    </a:p>
                  </a:txBody>
                  <a:tcPr marL="9525" marR="9525" marT="9525" marB="0"/>
                </a:tc>
                <a:extLst>
                  <a:ext uri="{0D108BD9-81ED-4DB2-BD59-A6C34878D82A}">
                    <a16:rowId xmlns:a16="http://schemas.microsoft.com/office/drawing/2014/main" val="227683783"/>
                  </a:ext>
                </a:extLst>
              </a:tr>
              <a:tr h="265895">
                <a:tc>
                  <a:txBody>
                    <a:bodyPr/>
                    <a:lstStyle/>
                    <a:p>
                      <a:pPr algn="l" fontAlgn="b"/>
                      <a:r>
                        <a:rPr lang="en-US" sz="1600" u="none" strike="noStrike" dirty="0">
                          <a:effectLst/>
                        </a:rPr>
                        <a:t>24 nulls replace with 51976.</a:t>
                      </a:r>
                      <a:endParaRPr lang="en-US" sz="1600" b="1" i="0" u="none" strike="noStrike" dirty="0">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968714946"/>
                  </a:ext>
                </a:extLst>
              </a:tr>
            </a:tbl>
          </a:graphicData>
        </a:graphic>
      </p:graphicFrame>
      <p:graphicFrame>
        <p:nvGraphicFramePr>
          <p:cNvPr id="7" name="Chart 6">
            <a:extLst>
              <a:ext uri="{FF2B5EF4-FFF2-40B4-BE49-F238E27FC236}">
                <a16:creationId xmlns:a16="http://schemas.microsoft.com/office/drawing/2014/main" id="{B0F519F5-E920-4B97-B6AB-B940924701E1}"/>
              </a:ext>
            </a:extLst>
          </p:cNvPr>
          <p:cNvGraphicFramePr>
            <a:graphicFrameLocks/>
          </p:cNvGraphicFramePr>
          <p:nvPr>
            <p:extLst>
              <p:ext uri="{D42A27DB-BD31-4B8C-83A1-F6EECF244321}">
                <p14:modId xmlns:p14="http://schemas.microsoft.com/office/powerpoint/2010/main" val="3549780614"/>
              </p:ext>
            </p:extLst>
          </p:nvPr>
        </p:nvGraphicFramePr>
        <p:xfrm>
          <a:off x="6172203" y="2743200"/>
          <a:ext cx="5562596" cy="32419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91964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D587-75BD-45F6-8815-AF5D98FE4E6D}"/>
              </a:ext>
            </a:extLst>
          </p:cNvPr>
          <p:cNvSpPr>
            <a:spLocks noGrp="1"/>
          </p:cNvSpPr>
          <p:nvPr>
            <p:ph type="title"/>
          </p:nvPr>
        </p:nvSpPr>
        <p:spPr>
          <a:xfrm>
            <a:off x="595745" y="719667"/>
            <a:ext cx="10910455" cy="624225"/>
          </a:xfrm>
        </p:spPr>
        <p:txBody>
          <a:bodyPr>
            <a:normAutofit fontScale="90000"/>
          </a:bodyPr>
          <a:lstStyle/>
          <a:p>
            <a:pPr algn="ctr"/>
            <a:r>
              <a:rPr lang="en-US" dirty="0"/>
              <a:t>Findings web purchases</a:t>
            </a:r>
            <a:endParaRPr lang="en-IN" dirty="0"/>
          </a:p>
        </p:txBody>
      </p:sp>
      <p:graphicFrame>
        <p:nvGraphicFramePr>
          <p:cNvPr id="17" name="Diagram 16">
            <a:extLst>
              <a:ext uri="{FF2B5EF4-FFF2-40B4-BE49-F238E27FC236}">
                <a16:creationId xmlns:a16="http://schemas.microsoft.com/office/drawing/2014/main" id="{31B4544A-F1A9-4288-AD09-8A396D4BC6DB}"/>
              </a:ext>
            </a:extLst>
          </p:cNvPr>
          <p:cNvGraphicFramePr/>
          <p:nvPr>
            <p:extLst>
              <p:ext uri="{D42A27DB-BD31-4B8C-83A1-F6EECF244321}">
                <p14:modId xmlns:p14="http://schemas.microsoft.com/office/powerpoint/2010/main" val="3824997235"/>
              </p:ext>
            </p:extLst>
          </p:nvPr>
        </p:nvGraphicFramePr>
        <p:xfrm>
          <a:off x="595745" y="1704108"/>
          <a:ext cx="10910455" cy="4738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5719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CEE1-B275-431C-B78B-49F867366E76}"/>
              </a:ext>
            </a:extLst>
          </p:cNvPr>
          <p:cNvSpPr>
            <a:spLocks noGrp="1"/>
          </p:cNvSpPr>
          <p:nvPr>
            <p:ph type="title"/>
          </p:nvPr>
        </p:nvSpPr>
        <p:spPr>
          <a:xfrm>
            <a:off x="734291" y="764373"/>
            <a:ext cx="10771909" cy="967445"/>
          </a:xfrm>
        </p:spPr>
        <p:txBody>
          <a:bodyPr/>
          <a:lstStyle/>
          <a:p>
            <a:pPr algn="ctr"/>
            <a:r>
              <a:rPr lang="en-US" dirty="0"/>
              <a:t>findings</a:t>
            </a:r>
            <a:endParaRPr lang="en-IN" dirty="0"/>
          </a:p>
        </p:txBody>
      </p:sp>
      <p:graphicFrame>
        <p:nvGraphicFramePr>
          <p:cNvPr id="3" name="Chart 2">
            <a:extLst>
              <a:ext uri="{FF2B5EF4-FFF2-40B4-BE49-F238E27FC236}">
                <a16:creationId xmlns:a16="http://schemas.microsoft.com/office/drawing/2014/main" id="{388F326E-98F4-4E30-81EE-FFC7B8137AF1}"/>
              </a:ext>
            </a:extLst>
          </p:cNvPr>
          <p:cNvGraphicFramePr>
            <a:graphicFrameLocks/>
          </p:cNvGraphicFramePr>
          <p:nvPr>
            <p:extLst>
              <p:ext uri="{D42A27DB-BD31-4B8C-83A1-F6EECF244321}">
                <p14:modId xmlns:p14="http://schemas.microsoft.com/office/powerpoint/2010/main" val="1875888314"/>
              </p:ext>
            </p:extLst>
          </p:nvPr>
        </p:nvGraphicFramePr>
        <p:xfrm>
          <a:off x="1523999" y="1887868"/>
          <a:ext cx="9185565" cy="42057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9913866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173</TotalTime>
  <Words>784</Words>
  <Application>Microsoft Office PowerPoint</Application>
  <PresentationFormat>Widescreen</PresentationFormat>
  <Paragraphs>95</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Times New Roman</vt:lpstr>
      <vt:lpstr>Vapor Trail</vt:lpstr>
      <vt:lpstr>MARKETING CAMPAIGN RESULT</vt:lpstr>
      <vt:lpstr>introduction</vt:lpstr>
      <vt:lpstr>DATASET OVERVIEW</vt:lpstr>
      <vt:lpstr>objectives</vt:lpstr>
      <vt:lpstr>METHODOLOGY</vt:lpstr>
      <vt:lpstr>Recommended Analysis</vt:lpstr>
      <vt:lpstr>findings</vt:lpstr>
      <vt:lpstr>Findings web purchases</vt:lpstr>
      <vt:lpstr>findings</vt:lpstr>
      <vt:lpstr>findings</vt:lpstr>
      <vt:lpstr>FINDINGS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Kshitij khandare</dc:creator>
  <cp:lastModifiedBy>Kshitij khandare</cp:lastModifiedBy>
  <cp:revision>16</cp:revision>
  <dcterms:created xsi:type="dcterms:W3CDTF">2023-12-09T05:54:35Z</dcterms:created>
  <dcterms:modified xsi:type="dcterms:W3CDTF">2023-12-09T13:35:38Z</dcterms:modified>
</cp:coreProperties>
</file>